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3.xml" ContentType="application/vnd.openxmlformats-officedocument.theme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theme/theme4.xml" ContentType="application/vnd.openxmlformats-officedocument.theme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0" r:id="rId1"/>
    <p:sldMasterId id="2147483728" r:id="rId2"/>
    <p:sldMasterId id="2147483752" r:id="rId3"/>
    <p:sldMasterId id="2147483765" r:id="rId4"/>
    <p:sldMasterId id="2147483791" r:id="rId5"/>
  </p:sldMasterIdLst>
  <p:notesMasterIdLst>
    <p:notesMasterId r:id="rId16"/>
  </p:notesMasterIdLst>
  <p:handoutMasterIdLst>
    <p:handoutMasterId r:id="rId17"/>
  </p:handoutMasterIdLst>
  <p:sldIdLst>
    <p:sldId id="561" r:id="rId6"/>
    <p:sldId id="568" r:id="rId7"/>
    <p:sldId id="534" r:id="rId8"/>
    <p:sldId id="562" r:id="rId9"/>
    <p:sldId id="563" r:id="rId10"/>
    <p:sldId id="567" r:id="rId11"/>
    <p:sldId id="539" r:id="rId12"/>
    <p:sldId id="564" r:id="rId13"/>
    <p:sldId id="565" r:id="rId14"/>
    <p:sldId id="566" r:id="rId15"/>
  </p:sldIdLst>
  <p:sldSz cx="9144000" cy="6858000" type="screen4x3"/>
  <p:notesSz cx="6985000" cy="92837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66">
          <p15:clr>
            <a:srgbClr val="A4A3A4"/>
          </p15:clr>
        </p15:guide>
        <p15:guide id="2" orient="horz" pos="3889">
          <p15:clr>
            <a:srgbClr val="A4A3A4"/>
          </p15:clr>
        </p15:guide>
        <p15:guide id="3" orient="horz" pos="2381">
          <p15:clr>
            <a:srgbClr val="A4A3A4"/>
          </p15:clr>
        </p15:guide>
        <p15:guide id="4" orient="horz" pos="1622">
          <p15:clr>
            <a:srgbClr val="A4A3A4"/>
          </p15:clr>
        </p15:guide>
        <p15:guide id="5" orient="horz" pos="3138">
          <p15:clr>
            <a:srgbClr val="A4A3A4"/>
          </p15:clr>
        </p15:guide>
        <p15:guide id="6" pos="2880">
          <p15:clr>
            <a:srgbClr val="A4A3A4"/>
          </p15:clr>
        </p15:guide>
        <p15:guide id="7" pos="287">
          <p15:clr>
            <a:srgbClr val="A4A3A4"/>
          </p15:clr>
        </p15:guide>
        <p15:guide id="8" pos="5473">
          <p15:clr>
            <a:srgbClr val="A4A3A4"/>
          </p15:clr>
        </p15:guide>
        <p15:guide id="9" pos="1586">
          <p15:clr>
            <a:srgbClr val="A4A3A4"/>
          </p15:clr>
        </p15:guide>
        <p15:guide id="10" pos="4174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in, Xinming" initials="LX" lastIdx="1" clrIdx="0">
    <p:extLst>
      <p:ext uri="{19B8F6BF-5375-455C-9EA6-DF929625EA0E}">
        <p15:presenceInfo xmlns:p15="http://schemas.microsoft.com/office/powerpoint/2012/main" userId="S::xinming.lin@pnnl.gov::804290e4-0149-42f3-9128-8104b00a49c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BD7EF"/>
    <a:srgbClr val="DDD83E"/>
    <a:srgbClr val="D0D181"/>
    <a:srgbClr val="FFFFFF"/>
    <a:srgbClr val="71A4C1"/>
    <a:srgbClr val="BBD7ED"/>
    <a:srgbClr val="AE7229"/>
    <a:srgbClr val="EDECCD"/>
    <a:srgbClr val="D1BB82"/>
    <a:srgbClr val="BDCC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47B40CD-499F-4FCB-A916-7E0DA8101F6A}" v="10" dt="2023-07-26T16:08:54.82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984" autoAdjust="0"/>
    <p:restoredTop sz="90749" autoAdjust="0"/>
  </p:normalViewPr>
  <p:slideViewPr>
    <p:cSldViewPr snapToGrid="0">
      <p:cViewPr varScale="1">
        <p:scale>
          <a:sx n="114" d="100"/>
          <a:sy n="114" d="100"/>
        </p:scale>
        <p:origin x="1674" y="84"/>
      </p:cViewPr>
      <p:guideLst>
        <p:guide orient="horz" pos="866"/>
        <p:guide orient="horz" pos="3889"/>
        <p:guide orient="horz" pos="2381"/>
        <p:guide orient="horz" pos="1622"/>
        <p:guide orient="horz" pos="3138"/>
        <p:guide pos="2880"/>
        <p:guide pos="287"/>
        <p:guide pos="5473"/>
        <p:guide pos="1586"/>
        <p:guide pos="4174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commentAuthors" Target="commentAuthors.xml"/><Relationship Id="rId3" Type="http://schemas.openxmlformats.org/officeDocument/2006/relationships/slideMaster" Target="slideMasters/slideMaster3.xml"/><Relationship Id="rId21" Type="http://schemas.openxmlformats.org/officeDocument/2006/relationships/theme" Target="theme/theme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microsoft.com/office/2015/10/relationships/revisionInfo" Target="revisionInfo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microsoft.com/office/2016/11/relationships/changesInfo" Target="changesInfos/changesInfo1.xml"/><Relationship Id="rId10" Type="http://schemas.openxmlformats.org/officeDocument/2006/relationships/slide" Target="slides/slide5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in, Xinming" userId="804290e4-0149-42f3-9128-8104b00a49c9" providerId="ADAL" clId="{E47B40CD-499F-4FCB-A916-7E0DA8101F6A}"/>
    <pc:docChg chg="undo custSel addSld modSld sldOrd">
      <pc:chgData name="Lin, Xinming" userId="804290e4-0149-42f3-9128-8104b00a49c9" providerId="ADAL" clId="{E47B40CD-499F-4FCB-A916-7E0DA8101F6A}" dt="2023-07-26T17:32:09.873" v="227"/>
      <pc:docMkLst>
        <pc:docMk/>
      </pc:docMkLst>
      <pc:sldChg chg="addSp delSp modSp mod">
        <pc:chgData name="Lin, Xinming" userId="804290e4-0149-42f3-9128-8104b00a49c9" providerId="ADAL" clId="{E47B40CD-499F-4FCB-A916-7E0DA8101F6A}" dt="2023-07-26T15:57:58.248" v="139" actId="20577"/>
        <pc:sldMkLst>
          <pc:docMk/>
          <pc:sldMk cId="2120038598" sldId="539"/>
        </pc:sldMkLst>
        <pc:spChg chg="mod">
          <ac:chgData name="Lin, Xinming" userId="804290e4-0149-42f3-9128-8104b00a49c9" providerId="ADAL" clId="{E47B40CD-499F-4FCB-A916-7E0DA8101F6A}" dt="2023-07-26T15:57:58.248" v="139" actId="20577"/>
          <ac:spMkLst>
            <pc:docMk/>
            <pc:sldMk cId="2120038598" sldId="539"/>
            <ac:spMk id="9" creationId="{24D9A1C9-21CE-463D-BB35-F6C7EDF9A2F5}"/>
          </ac:spMkLst>
        </pc:spChg>
        <pc:picChg chg="del">
          <ac:chgData name="Lin, Xinming" userId="804290e4-0149-42f3-9128-8104b00a49c9" providerId="ADAL" clId="{E47B40CD-499F-4FCB-A916-7E0DA8101F6A}" dt="2023-07-26T15:46:03.084" v="80" actId="478"/>
          <ac:picMkLst>
            <pc:docMk/>
            <pc:sldMk cId="2120038598" sldId="539"/>
            <ac:picMk id="3" creationId="{0C5734DE-5BB4-0E91-EE5F-98D91FD944D8}"/>
          </ac:picMkLst>
        </pc:picChg>
        <pc:picChg chg="del mod">
          <ac:chgData name="Lin, Xinming" userId="804290e4-0149-42f3-9128-8104b00a49c9" providerId="ADAL" clId="{E47B40CD-499F-4FCB-A916-7E0DA8101F6A}" dt="2023-07-26T15:48:50.764" v="89" actId="478"/>
          <ac:picMkLst>
            <pc:docMk/>
            <pc:sldMk cId="2120038598" sldId="539"/>
            <ac:picMk id="7" creationId="{E2ECA892-6501-B9F8-6256-F9AD10B3D34B}"/>
          </ac:picMkLst>
        </pc:picChg>
        <pc:picChg chg="add del">
          <ac:chgData name="Lin, Xinming" userId="804290e4-0149-42f3-9128-8104b00a49c9" providerId="ADAL" clId="{E47B40CD-499F-4FCB-A916-7E0DA8101F6A}" dt="2023-07-26T15:46:01.580" v="79" actId="22"/>
          <ac:picMkLst>
            <pc:docMk/>
            <pc:sldMk cId="2120038598" sldId="539"/>
            <ac:picMk id="11" creationId="{8D40F33C-2D6E-A5BC-31EE-83D8AD52465B}"/>
          </ac:picMkLst>
        </pc:picChg>
        <pc:picChg chg="add mod">
          <ac:chgData name="Lin, Xinming" userId="804290e4-0149-42f3-9128-8104b00a49c9" providerId="ADAL" clId="{E47B40CD-499F-4FCB-A916-7E0DA8101F6A}" dt="2023-07-26T15:46:18.402" v="87" actId="1076"/>
          <ac:picMkLst>
            <pc:docMk/>
            <pc:sldMk cId="2120038598" sldId="539"/>
            <ac:picMk id="13" creationId="{0F3D035E-F344-9F6B-F720-15A95CB68C5E}"/>
          </ac:picMkLst>
        </pc:picChg>
        <pc:picChg chg="add mod">
          <ac:chgData name="Lin, Xinming" userId="804290e4-0149-42f3-9128-8104b00a49c9" providerId="ADAL" clId="{E47B40CD-499F-4FCB-A916-7E0DA8101F6A}" dt="2023-07-26T15:48:59.676" v="93" actId="1076"/>
          <ac:picMkLst>
            <pc:docMk/>
            <pc:sldMk cId="2120038598" sldId="539"/>
            <ac:picMk id="15" creationId="{6DC7AA66-3BC6-BB4D-1204-5F15FA783182}"/>
          </ac:picMkLst>
        </pc:picChg>
      </pc:sldChg>
      <pc:sldChg chg="modSp mod">
        <pc:chgData name="Lin, Xinming" userId="804290e4-0149-42f3-9128-8104b00a49c9" providerId="ADAL" clId="{E47B40CD-499F-4FCB-A916-7E0DA8101F6A}" dt="2023-07-26T17:32:09.873" v="227"/>
        <pc:sldMkLst>
          <pc:docMk/>
          <pc:sldMk cId="1811761815" sldId="561"/>
        </pc:sldMkLst>
        <pc:spChg chg="mod">
          <ac:chgData name="Lin, Xinming" userId="804290e4-0149-42f3-9128-8104b00a49c9" providerId="ADAL" clId="{E47B40CD-499F-4FCB-A916-7E0DA8101F6A}" dt="2023-07-26T17:32:09.873" v="227"/>
          <ac:spMkLst>
            <pc:docMk/>
            <pc:sldMk cId="1811761815" sldId="561"/>
            <ac:spMk id="9" creationId="{24D9A1C9-21CE-463D-BB35-F6C7EDF9A2F5}"/>
          </ac:spMkLst>
        </pc:spChg>
      </pc:sldChg>
      <pc:sldChg chg="addSp delSp modSp mod">
        <pc:chgData name="Lin, Xinming" userId="804290e4-0149-42f3-9128-8104b00a49c9" providerId="ADAL" clId="{E47B40CD-499F-4FCB-A916-7E0DA8101F6A}" dt="2023-07-26T15:41:26.196" v="33" actId="1076"/>
        <pc:sldMkLst>
          <pc:docMk/>
          <pc:sldMk cId="3427816011" sldId="563"/>
        </pc:sldMkLst>
        <pc:picChg chg="add mod">
          <ac:chgData name="Lin, Xinming" userId="804290e4-0149-42f3-9128-8104b00a49c9" providerId="ADAL" clId="{E47B40CD-499F-4FCB-A916-7E0DA8101F6A}" dt="2023-07-26T15:39:58.244" v="8" actId="1076"/>
          <ac:picMkLst>
            <pc:docMk/>
            <pc:sldMk cId="3427816011" sldId="563"/>
            <ac:picMk id="7" creationId="{41D15B15-FA74-60E7-280A-CFC74FE437F5}"/>
          </ac:picMkLst>
        </pc:picChg>
        <pc:picChg chg="add del mod">
          <ac:chgData name="Lin, Xinming" userId="804290e4-0149-42f3-9128-8104b00a49c9" providerId="ADAL" clId="{E47B40CD-499F-4FCB-A916-7E0DA8101F6A}" dt="2023-07-26T15:40:21.680" v="12" actId="478"/>
          <ac:picMkLst>
            <pc:docMk/>
            <pc:sldMk cId="3427816011" sldId="563"/>
            <ac:picMk id="10" creationId="{84056328-AB86-5AC0-5A5A-6F78DF84FBFF}"/>
          </ac:picMkLst>
        </pc:picChg>
        <pc:picChg chg="del">
          <ac:chgData name="Lin, Xinming" userId="804290e4-0149-42f3-9128-8104b00a49c9" providerId="ADAL" clId="{E47B40CD-499F-4FCB-A916-7E0DA8101F6A}" dt="2023-07-26T15:39:54.983" v="5" actId="478"/>
          <ac:picMkLst>
            <pc:docMk/>
            <pc:sldMk cId="3427816011" sldId="563"/>
            <ac:picMk id="11" creationId="{399B1E8A-66F7-CB52-B2C4-13A5A553846C}"/>
          </ac:picMkLst>
        </pc:picChg>
        <pc:picChg chg="add mod">
          <ac:chgData name="Lin, Xinming" userId="804290e4-0149-42f3-9128-8104b00a49c9" providerId="ADAL" clId="{E47B40CD-499F-4FCB-A916-7E0DA8101F6A}" dt="2023-07-26T15:40:34.542" v="17" actId="1076"/>
          <ac:picMkLst>
            <pc:docMk/>
            <pc:sldMk cId="3427816011" sldId="563"/>
            <ac:picMk id="13" creationId="{E4A29FDA-AC44-4097-1F61-8F0412E3421B}"/>
          </ac:picMkLst>
        </pc:picChg>
        <pc:picChg chg="del">
          <ac:chgData name="Lin, Xinming" userId="804290e4-0149-42f3-9128-8104b00a49c9" providerId="ADAL" clId="{E47B40CD-499F-4FCB-A916-7E0DA8101F6A}" dt="2023-07-26T15:39:56.025" v="6" actId="478"/>
          <ac:picMkLst>
            <pc:docMk/>
            <pc:sldMk cId="3427816011" sldId="563"/>
            <ac:picMk id="15" creationId="{09CC0331-7627-0092-EF37-77D27D7E134A}"/>
          </ac:picMkLst>
        </pc:picChg>
        <pc:picChg chg="add del mod">
          <ac:chgData name="Lin, Xinming" userId="804290e4-0149-42f3-9128-8104b00a49c9" providerId="ADAL" clId="{E47B40CD-499F-4FCB-A916-7E0DA8101F6A}" dt="2023-07-26T15:41:13.671" v="29" actId="478"/>
          <ac:picMkLst>
            <pc:docMk/>
            <pc:sldMk cId="3427816011" sldId="563"/>
            <ac:picMk id="16" creationId="{5AAB1DB6-6133-4265-8F53-29A25AA90C22}"/>
          </ac:picMkLst>
        </pc:picChg>
        <pc:picChg chg="del">
          <ac:chgData name="Lin, Xinming" userId="804290e4-0149-42f3-9128-8104b00a49c9" providerId="ADAL" clId="{E47B40CD-499F-4FCB-A916-7E0DA8101F6A}" dt="2023-07-26T15:39:56.697" v="7" actId="478"/>
          <ac:picMkLst>
            <pc:docMk/>
            <pc:sldMk cId="3427816011" sldId="563"/>
            <ac:picMk id="18" creationId="{EC654679-3E08-8C32-927F-2B5265731AFA}"/>
          </ac:picMkLst>
        </pc:picChg>
        <pc:picChg chg="add mod">
          <ac:chgData name="Lin, Xinming" userId="804290e4-0149-42f3-9128-8104b00a49c9" providerId="ADAL" clId="{E47B40CD-499F-4FCB-A916-7E0DA8101F6A}" dt="2023-07-26T15:41:26.196" v="33" actId="1076"/>
          <ac:picMkLst>
            <pc:docMk/>
            <pc:sldMk cId="3427816011" sldId="563"/>
            <ac:picMk id="19" creationId="{3B32A6DF-2A93-1F09-3EAD-F8E496E46272}"/>
          </ac:picMkLst>
        </pc:picChg>
      </pc:sldChg>
      <pc:sldChg chg="addSp delSp modSp mod">
        <pc:chgData name="Lin, Xinming" userId="804290e4-0149-42f3-9128-8104b00a49c9" providerId="ADAL" clId="{E47B40CD-499F-4FCB-A916-7E0DA8101F6A}" dt="2023-07-26T15:53:56.346" v="130" actId="20577"/>
        <pc:sldMkLst>
          <pc:docMk/>
          <pc:sldMk cId="717841399" sldId="564"/>
        </pc:sldMkLst>
        <pc:spChg chg="mod">
          <ac:chgData name="Lin, Xinming" userId="804290e4-0149-42f3-9128-8104b00a49c9" providerId="ADAL" clId="{E47B40CD-499F-4FCB-A916-7E0DA8101F6A}" dt="2023-07-26T15:53:56.346" v="130" actId="20577"/>
          <ac:spMkLst>
            <pc:docMk/>
            <pc:sldMk cId="717841399" sldId="564"/>
            <ac:spMk id="9" creationId="{24D9A1C9-21CE-463D-BB35-F6C7EDF9A2F5}"/>
          </ac:spMkLst>
        </pc:spChg>
        <pc:picChg chg="add mod">
          <ac:chgData name="Lin, Xinming" userId="804290e4-0149-42f3-9128-8104b00a49c9" providerId="ADAL" clId="{E47B40CD-499F-4FCB-A916-7E0DA8101F6A}" dt="2023-07-26T15:50:13.172" v="102" actId="1076"/>
          <ac:picMkLst>
            <pc:docMk/>
            <pc:sldMk cId="717841399" sldId="564"/>
            <ac:picMk id="7" creationId="{6D4F2D6A-83C2-38D2-B7A9-338B72C953C6}"/>
          </ac:picMkLst>
        </pc:picChg>
        <pc:picChg chg="del">
          <ac:chgData name="Lin, Xinming" userId="804290e4-0149-42f3-9128-8104b00a49c9" providerId="ADAL" clId="{E47B40CD-499F-4FCB-A916-7E0DA8101F6A}" dt="2023-07-26T15:50:02.663" v="94" actId="478"/>
          <ac:picMkLst>
            <pc:docMk/>
            <pc:sldMk cId="717841399" sldId="564"/>
            <ac:picMk id="10" creationId="{867FB1DC-E7FC-DF6C-1E87-80D8DADFF989}"/>
          </ac:picMkLst>
        </pc:picChg>
        <pc:picChg chg="del">
          <ac:chgData name="Lin, Xinming" userId="804290e4-0149-42f3-9128-8104b00a49c9" providerId="ADAL" clId="{E47B40CD-499F-4FCB-A916-7E0DA8101F6A}" dt="2023-07-26T15:50:41.297" v="103" actId="478"/>
          <ac:picMkLst>
            <pc:docMk/>
            <pc:sldMk cId="717841399" sldId="564"/>
            <ac:picMk id="11" creationId="{B7A76558-2CD4-E983-1CD1-0FBAE89E492B}"/>
          </ac:picMkLst>
        </pc:picChg>
        <pc:picChg chg="add mod">
          <ac:chgData name="Lin, Xinming" userId="804290e4-0149-42f3-9128-8104b00a49c9" providerId="ADAL" clId="{E47B40CD-499F-4FCB-A916-7E0DA8101F6A}" dt="2023-07-26T15:52:40.386" v="107" actId="14100"/>
          <ac:picMkLst>
            <pc:docMk/>
            <pc:sldMk cId="717841399" sldId="564"/>
            <ac:picMk id="13" creationId="{0EC24E84-3A52-D29F-E028-4CF03E1FE072}"/>
          </ac:picMkLst>
        </pc:picChg>
      </pc:sldChg>
      <pc:sldChg chg="addSp delSp modSp mod">
        <pc:chgData name="Lin, Xinming" userId="804290e4-0149-42f3-9128-8104b00a49c9" providerId="ADAL" clId="{E47B40CD-499F-4FCB-A916-7E0DA8101F6A}" dt="2023-07-26T16:04:18.007" v="166" actId="20577"/>
        <pc:sldMkLst>
          <pc:docMk/>
          <pc:sldMk cId="1954319072" sldId="565"/>
        </pc:sldMkLst>
        <pc:spChg chg="mod">
          <ac:chgData name="Lin, Xinming" userId="804290e4-0149-42f3-9128-8104b00a49c9" providerId="ADAL" clId="{E47B40CD-499F-4FCB-A916-7E0DA8101F6A}" dt="2023-07-26T16:04:18.007" v="166" actId="20577"/>
          <ac:spMkLst>
            <pc:docMk/>
            <pc:sldMk cId="1954319072" sldId="565"/>
            <ac:spMk id="9" creationId="{24D9A1C9-21CE-463D-BB35-F6C7EDF9A2F5}"/>
          </ac:spMkLst>
        </pc:spChg>
        <pc:picChg chg="add del mod">
          <ac:chgData name="Lin, Xinming" userId="804290e4-0149-42f3-9128-8104b00a49c9" providerId="ADAL" clId="{E47B40CD-499F-4FCB-A916-7E0DA8101F6A}" dt="2023-07-26T16:00:52.642" v="148" actId="478"/>
          <ac:picMkLst>
            <pc:docMk/>
            <pc:sldMk cId="1954319072" sldId="565"/>
            <ac:picMk id="7" creationId="{57AC67D0-E2FE-C354-3FDA-0FC524F1EE87}"/>
          </ac:picMkLst>
        </pc:picChg>
        <pc:picChg chg="add mod">
          <ac:chgData name="Lin, Xinming" userId="804290e4-0149-42f3-9128-8104b00a49c9" providerId="ADAL" clId="{E47B40CD-499F-4FCB-A916-7E0DA8101F6A}" dt="2023-07-26T16:01:04.553" v="153" actId="962"/>
          <ac:picMkLst>
            <pc:docMk/>
            <pc:sldMk cId="1954319072" sldId="565"/>
            <ac:picMk id="10" creationId="{AF71F0E2-78A9-9FD2-5183-55888DE631CB}"/>
          </ac:picMkLst>
        </pc:picChg>
        <pc:picChg chg="del">
          <ac:chgData name="Lin, Xinming" userId="804290e4-0149-42f3-9128-8104b00a49c9" providerId="ADAL" clId="{E47B40CD-499F-4FCB-A916-7E0DA8101F6A}" dt="2023-07-26T15:58:22.516" v="140" actId="478"/>
          <ac:picMkLst>
            <pc:docMk/>
            <pc:sldMk cId="1954319072" sldId="565"/>
            <ac:picMk id="16" creationId="{4946D2A6-756C-5360-77C5-B5FF7F908474}"/>
          </ac:picMkLst>
        </pc:picChg>
      </pc:sldChg>
      <pc:sldChg chg="add">
        <pc:chgData name="Lin, Xinming" userId="804290e4-0149-42f3-9128-8104b00a49c9" providerId="ADAL" clId="{E47B40CD-499F-4FCB-A916-7E0DA8101F6A}" dt="2023-07-26T15:39:28.028" v="0" actId="2890"/>
        <pc:sldMkLst>
          <pc:docMk/>
          <pc:sldMk cId="4129973244" sldId="567"/>
        </pc:sldMkLst>
      </pc:sldChg>
      <pc:sldChg chg="addSp delSp modSp add mod ord">
        <pc:chgData name="Lin, Xinming" userId="804290e4-0149-42f3-9128-8104b00a49c9" providerId="ADAL" clId="{E47B40CD-499F-4FCB-A916-7E0DA8101F6A}" dt="2023-07-26T16:09:00.128" v="190" actId="962"/>
        <pc:sldMkLst>
          <pc:docMk/>
          <pc:sldMk cId="1573587674" sldId="568"/>
        </pc:sldMkLst>
        <pc:picChg chg="add del mod">
          <ac:chgData name="Lin, Xinming" userId="804290e4-0149-42f3-9128-8104b00a49c9" providerId="ADAL" clId="{E47B40CD-499F-4FCB-A916-7E0DA8101F6A}" dt="2023-07-26T16:07:32.761" v="182" actId="478"/>
          <ac:picMkLst>
            <pc:docMk/>
            <pc:sldMk cId="1573587674" sldId="568"/>
            <ac:picMk id="7" creationId="{4B2B7E17-1002-1376-1853-4324FFAD29E8}"/>
          </ac:picMkLst>
        </pc:picChg>
        <pc:picChg chg="add del mod">
          <ac:chgData name="Lin, Xinming" userId="804290e4-0149-42f3-9128-8104b00a49c9" providerId="ADAL" clId="{E47B40CD-499F-4FCB-A916-7E0DA8101F6A}" dt="2023-07-26T16:08:21.103" v="186" actId="478"/>
          <ac:picMkLst>
            <pc:docMk/>
            <pc:sldMk cId="1573587674" sldId="568"/>
            <ac:picMk id="10" creationId="{4C3A33E8-3C9C-577D-21B9-F63F224B660C}"/>
          </ac:picMkLst>
        </pc:picChg>
        <pc:picChg chg="add mod">
          <ac:chgData name="Lin, Xinming" userId="804290e4-0149-42f3-9128-8104b00a49c9" providerId="ADAL" clId="{E47B40CD-499F-4FCB-A916-7E0DA8101F6A}" dt="2023-07-26T16:09:00.128" v="190" actId="962"/>
          <ac:picMkLst>
            <pc:docMk/>
            <pc:sldMk cId="1573587674" sldId="568"/>
            <ac:picMk id="12" creationId="{17131450-4480-C11C-70C6-03681FA55309}"/>
          </ac:picMkLst>
        </pc:picChg>
        <pc:picChg chg="del">
          <ac:chgData name="Lin, Xinming" userId="804290e4-0149-42f3-9128-8104b00a49c9" providerId="ADAL" clId="{E47B40CD-499F-4FCB-A916-7E0DA8101F6A}" dt="2023-07-26T16:06:14.822" v="172" actId="478"/>
          <ac:picMkLst>
            <pc:docMk/>
            <pc:sldMk cId="1573587674" sldId="568"/>
            <ac:picMk id="19" creationId="{1D83F67E-44E5-C8FE-28C2-8A50E5780EE2}"/>
          </ac:picMkLst>
        </pc:picChg>
        <pc:picChg chg="del">
          <ac:chgData name="Lin, Xinming" userId="804290e4-0149-42f3-9128-8104b00a49c9" providerId="ADAL" clId="{E47B40CD-499F-4FCB-A916-7E0DA8101F6A}" dt="2023-07-26T16:06:13.581" v="170" actId="478"/>
          <ac:picMkLst>
            <pc:docMk/>
            <pc:sldMk cId="1573587674" sldId="568"/>
            <ac:picMk id="21" creationId="{21142DA7-7156-0B39-F9D2-34C70E0BE879}"/>
          </ac:picMkLst>
        </pc:picChg>
        <pc:picChg chg="del">
          <ac:chgData name="Lin, Xinming" userId="804290e4-0149-42f3-9128-8104b00a49c9" providerId="ADAL" clId="{E47B40CD-499F-4FCB-A916-7E0DA8101F6A}" dt="2023-07-26T16:06:15.294" v="173" actId="478"/>
          <ac:picMkLst>
            <pc:docMk/>
            <pc:sldMk cId="1573587674" sldId="568"/>
            <ac:picMk id="25" creationId="{EDF2B09B-4CD0-10E5-D93D-3B94F81931CD}"/>
          </ac:picMkLst>
        </pc:picChg>
        <pc:picChg chg="del">
          <ac:chgData name="Lin, Xinming" userId="804290e4-0149-42f3-9128-8104b00a49c9" providerId="ADAL" clId="{E47B40CD-499F-4FCB-A916-7E0DA8101F6A}" dt="2023-07-26T16:06:14.246" v="171" actId="478"/>
          <ac:picMkLst>
            <pc:docMk/>
            <pc:sldMk cId="1573587674" sldId="568"/>
            <ac:picMk id="30" creationId="{FF3A60FB-BD77-5C7B-A1D1-3A17703FC0E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26833" cy="464185"/>
          </a:xfrm>
          <a:prstGeom prst="rect">
            <a:avLst/>
          </a:prstGeom>
        </p:spPr>
        <p:txBody>
          <a:bodyPr vert="horz" lIns="92958" tIns="46479" rIns="92958" bIns="4647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56550" y="0"/>
            <a:ext cx="3026833" cy="464185"/>
          </a:xfrm>
          <a:prstGeom prst="rect">
            <a:avLst/>
          </a:prstGeom>
        </p:spPr>
        <p:txBody>
          <a:bodyPr vert="horz" lIns="92958" tIns="46479" rIns="92958" bIns="46479" rtlCol="0"/>
          <a:lstStyle>
            <a:lvl1pPr algn="r">
              <a:defRPr sz="1200"/>
            </a:lvl1pPr>
          </a:lstStyle>
          <a:p>
            <a:fld id="{00F0A31A-19FD-E948-84FE-618494EECCDF}" type="datetimeFigureOut">
              <a:rPr lang="en-US" smtClean="0"/>
              <a:pPr/>
              <a:t>07/26/2023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17904"/>
            <a:ext cx="3026833" cy="464185"/>
          </a:xfrm>
          <a:prstGeom prst="rect">
            <a:avLst/>
          </a:prstGeom>
        </p:spPr>
        <p:txBody>
          <a:bodyPr vert="horz" lIns="92958" tIns="46479" rIns="92958" bIns="4647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56550" y="8817904"/>
            <a:ext cx="3026833" cy="464185"/>
          </a:xfrm>
          <a:prstGeom prst="rect">
            <a:avLst/>
          </a:prstGeom>
        </p:spPr>
        <p:txBody>
          <a:bodyPr vert="horz" lIns="92958" tIns="46479" rIns="92958" bIns="46479" rtlCol="0" anchor="b"/>
          <a:lstStyle>
            <a:lvl1pPr algn="r">
              <a:defRPr sz="1200"/>
            </a:lvl1pPr>
          </a:lstStyle>
          <a:p>
            <a:fld id="{607CE1B3-C980-6846-8849-6B0FF407A7C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866355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26833" cy="464185"/>
          </a:xfrm>
          <a:prstGeom prst="rect">
            <a:avLst/>
          </a:prstGeom>
        </p:spPr>
        <p:txBody>
          <a:bodyPr vert="horz" lIns="92958" tIns="46479" rIns="92958" bIns="4647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56550" y="0"/>
            <a:ext cx="3026833" cy="464185"/>
          </a:xfrm>
          <a:prstGeom prst="rect">
            <a:avLst/>
          </a:prstGeom>
        </p:spPr>
        <p:txBody>
          <a:bodyPr vert="horz" lIns="92958" tIns="46479" rIns="92958" bIns="46479" rtlCol="0"/>
          <a:lstStyle>
            <a:lvl1pPr algn="r">
              <a:defRPr sz="1200"/>
            </a:lvl1pPr>
          </a:lstStyle>
          <a:p>
            <a:fld id="{644DB9A1-F6A1-9D40-82E7-3633A601FD23}" type="datetimeFigureOut">
              <a:rPr lang="en-US" smtClean="0"/>
              <a:pPr/>
              <a:t>07/26/2023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71575" y="696913"/>
            <a:ext cx="4641850" cy="34813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958" tIns="46479" rIns="92958" bIns="4647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98500" y="4409758"/>
            <a:ext cx="5588000" cy="4177665"/>
          </a:xfrm>
          <a:prstGeom prst="rect">
            <a:avLst/>
          </a:prstGeom>
        </p:spPr>
        <p:txBody>
          <a:bodyPr vert="horz" lIns="92958" tIns="46479" rIns="92958" bIns="4647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17904"/>
            <a:ext cx="3026833" cy="464185"/>
          </a:xfrm>
          <a:prstGeom prst="rect">
            <a:avLst/>
          </a:prstGeom>
        </p:spPr>
        <p:txBody>
          <a:bodyPr vert="horz" lIns="92958" tIns="46479" rIns="92958" bIns="4647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56550" y="8817904"/>
            <a:ext cx="3026833" cy="464185"/>
          </a:xfrm>
          <a:prstGeom prst="rect">
            <a:avLst/>
          </a:prstGeom>
        </p:spPr>
        <p:txBody>
          <a:bodyPr vert="horz" lIns="92958" tIns="46479" rIns="92958" bIns="46479" rtlCol="0" anchor="b"/>
          <a:lstStyle>
            <a:lvl1pPr algn="r">
              <a:defRPr sz="1200"/>
            </a:lvl1pPr>
          </a:lstStyle>
          <a:p>
            <a:fld id="{74F5324A-0D9B-9A43-AE72-6DBF2443962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28894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69122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53429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30812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51911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82396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64002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937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62079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97095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31900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8.pn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8.pn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8.pn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8.pn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8.pn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8.pn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8.pn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8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8.png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707276"/>
                </a:solidFill>
              </a:defRPr>
            </a:lvl1pPr>
          </a:lstStyle>
          <a:p>
            <a:fld id="{9A080766-0BF8-8348-AE6A-8A4A559F6D3E}" type="datetime4">
              <a:rPr lang="en-US" smtClean="0"/>
              <a:t>July 26, 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707276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707276"/>
                </a:solidFill>
              </a:defRPr>
            </a:lvl1pPr>
          </a:lstStyle>
          <a:p>
            <a:fld id="{A505DBE7-0ACF-E348-BBE2-A615BCE1D79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0" y="2628782"/>
            <a:ext cx="9144000" cy="1600438"/>
          </a:xfrm>
          <a:noFill/>
          <a:ln w="25400">
            <a:noFill/>
          </a:ln>
          <a:effectLst/>
        </p:spPr>
        <p:txBody>
          <a:bodyPr lIns="457200" tIns="457200" rIns="457200" bIns="457200" anchor="ctr">
            <a:spAutoFit/>
          </a:bodyPr>
          <a:lstStyle>
            <a:lvl1pPr algn="l">
              <a:defRPr sz="4400" b="1">
                <a:solidFill>
                  <a:srgbClr val="D575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7200" y="4800600"/>
            <a:ext cx="8229600" cy="457200"/>
          </a:xfrm>
        </p:spPr>
        <p:txBody>
          <a:bodyPr anchor="t"/>
          <a:lstStyle>
            <a:lvl1pPr marL="0" indent="0" algn="l">
              <a:spcBef>
                <a:spcPts val="0"/>
              </a:spcBef>
              <a:buNone/>
              <a:defRPr cap="all" baseline="0">
                <a:solidFill>
                  <a:srgbClr val="707276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add Presenter </a:t>
            </a:r>
            <a:r>
              <a:rPr lang="en-US" dirty="0" err="1"/>
              <a:t>Name(S</a:t>
            </a:r>
            <a:r>
              <a:rPr lang="en-US" dirty="0"/>
              <a:t>)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455613" y="5257800"/>
            <a:ext cx="8229600" cy="2286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400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Click to add presenter organization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5540477"/>
            <a:ext cx="8229600" cy="2286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400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Click to add presentation event or location</a:t>
            </a:r>
          </a:p>
        </p:txBody>
      </p:sp>
    </p:spTree>
    <p:extLst>
      <p:ext uri="{BB962C8B-B14F-4D97-AF65-F5344CB8AC3E}">
        <p14:creationId xmlns:p14="http://schemas.microsoft.com/office/powerpoint/2010/main" val="25067699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-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356613"/>
            <a:ext cx="6629400" cy="1005840"/>
          </a:xfrm>
        </p:spPr>
        <p:txBody>
          <a:bodyPr lIns="0" tIns="0" rIns="0" bIns="0" anchor="t">
            <a:spAutoFit/>
          </a:bodyPr>
          <a:lstStyle>
            <a:lvl1pPr algn="l">
              <a:defRPr sz="2500" b="1">
                <a:solidFill>
                  <a:srgbClr val="D57500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0AEF710-8C28-6546-9604-880FB4645B21}" type="datetime4">
              <a:rPr lang="en-US" smtClean="0"/>
              <a:t>July 26, 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505DBE7-0ACF-E348-BBE2-A615BCE1D797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457200" y="1828797"/>
            <a:ext cx="8229600" cy="4343400"/>
          </a:xfrm>
        </p:spPr>
        <p:txBody>
          <a:bodyPr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/>
                <a:cs typeface="Arial"/>
              </a:defRPr>
            </a:lvl1pPr>
            <a:lvl2pPr>
              <a:defRPr sz="1800">
                <a:solidFill>
                  <a:schemeClr val="tx1"/>
                </a:solidFill>
                <a:latin typeface="Arial"/>
                <a:cs typeface="Arial"/>
              </a:defRPr>
            </a:lvl2pPr>
            <a:lvl3pPr>
              <a:defRPr sz="1600">
                <a:solidFill>
                  <a:schemeClr val="tx1"/>
                </a:solidFill>
                <a:latin typeface="Arial"/>
                <a:cs typeface="Arial"/>
              </a:defRPr>
            </a:lvl3pPr>
            <a:lvl4pPr>
              <a:defRPr sz="1400">
                <a:solidFill>
                  <a:schemeClr val="tx1"/>
                </a:solidFill>
                <a:latin typeface="Arial"/>
                <a:cs typeface="Arial"/>
              </a:defRPr>
            </a:lvl4pPr>
            <a:lvl5pPr>
              <a:defRPr sz="1400">
                <a:solidFill>
                  <a:schemeClr val="tx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435917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-Color Background + 2-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356613"/>
            <a:ext cx="6629400" cy="1005840"/>
          </a:xfrm>
        </p:spPr>
        <p:txBody>
          <a:bodyPr lIns="0" tIns="0" rIns="0" bIns="0" anchor="t">
            <a:spAutoFit/>
          </a:bodyPr>
          <a:lstStyle>
            <a:lvl1pPr algn="l">
              <a:defRPr sz="2500" b="1">
                <a:solidFill>
                  <a:srgbClr val="D57500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DDA9E2A-8607-5C4E-8C0A-43148951D912}" type="datetime4">
              <a:rPr lang="en-US" smtClean="0"/>
              <a:t>July 26, 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505DBE7-0ACF-E348-BBE2-A615BCE1D797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828797"/>
            <a:ext cx="3886200" cy="4343400"/>
          </a:xfrm>
        </p:spPr>
        <p:txBody>
          <a:bodyPr lIns="0" tIns="0" rIns="0" bIns="0">
            <a:spAutoFit/>
          </a:bodyPr>
          <a:lstStyle>
            <a:lvl1pPr>
              <a:defRPr sz="2000">
                <a:solidFill>
                  <a:srgbClr val="000000"/>
                </a:solidFill>
                <a:latin typeface="Arial"/>
                <a:cs typeface="Arial"/>
              </a:defRPr>
            </a:lvl1pPr>
            <a:lvl2pPr>
              <a:defRPr sz="1800">
                <a:solidFill>
                  <a:srgbClr val="000000"/>
                </a:solidFill>
                <a:latin typeface="Arial"/>
                <a:cs typeface="Arial"/>
              </a:defRPr>
            </a:lvl2pPr>
            <a:lvl3pPr>
              <a:defRPr sz="1600">
                <a:solidFill>
                  <a:srgbClr val="000000"/>
                </a:solidFill>
                <a:latin typeface="Arial"/>
                <a:cs typeface="Arial"/>
              </a:defRPr>
            </a:lvl3pPr>
            <a:lvl4pPr>
              <a:defRPr sz="1400">
                <a:solidFill>
                  <a:srgbClr val="000000"/>
                </a:solidFill>
                <a:latin typeface="Arial"/>
                <a:cs typeface="Arial"/>
              </a:defRPr>
            </a:lvl4pPr>
            <a:lvl5pPr>
              <a:defRPr sz="1400">
                <a:solidFill>
                  <a:srgbClr val="000000"/>
                </a:solidFill>
                <a:latin typeface="Arial"/>
                <a:cs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2"/>
          </p:nvPr>
        </p:nvSpPr>
        <p:spPr>
          <a:xfrm>
            <a:off x="4800600" y="1828797"/>
            <a:ext cx="3886200" cy="4343400"/>
          </a:xfrm>
        </p:spPr>
        <p:txBody>
          <a:bodyPr lIns="0" tIns="0" bIns="0">
            <a:spAutoFit/>
          </a:bodyPr>
          <a:lstStyle>
            <a:lvl1pPr>
              <a:defRPr sz="2000">
                <a:solidFill>
                  <a:srgbClr val="000000"/>
                </a:solidFill>
                <a:latin typeface="Arial"/>
                <a:cs typeface="Arial"/>
              </a:defRPr>
            </a:lvl1pPr>
            <a:lvl2pPr>
              <a:defRPr sz="1800">
                <a:solidFill>
                  <a:srgbClr val="000000"/>
                </a:solidFill>
                <a:latin typeface="Arial"/>
                <a:cs typeface="Arial"/>
              </a:defRPr>
            </a:lvl2pPr>
            <a:lvl3pPr>
              <a:defRPr sz="1600">
                <a:solidFill>
                  <a:srgbClr val="000000"/>
                </a:solidFill>
                <a:latin typeface="Arial"/>
                <a:cs typeface="Arial"/>
              </a:defRPr>
            </a:lvl3pPr>
            <a:lvl4pPr>
              <a:defRPr sz="1400">
                <a:solidFill>
                  <a:srgbClr val="000000"/>
                </a:solidFill>
                <a:latin typeface="Arial"/>
                <a:cs typeface="Arial"/>
              </a:defRPr>
            </a:lvl4pPr>
            <a:lvl5pPr>
              <a:defRPr sz="1400">
                <a:solidFill>
                  <a:srgbClr val="000000"/>
                </a:solidFill>
                <a:latin typeface="Arial"/>
                <a:cs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937100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-Color Background + 2-Column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356613"/>
            <a:ext cx="6629400" cy="1005840"/>
          </a:xfrm>
        </p:spPr>
        <p:txBody>
          <a:bodyPr lIns="0" tIns="0" rIns="0" bIns="0" anchor="t">
            <a:spAutoFit/>
          </a:bodyPr>
          <a:lstStyle>
            <a:lvl1pPr algn="l">
              <a:defRPr sz="2500" b="1">
                <a:solidFill>
                  <a:srgbClr val="D57500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78605C4-A25A-B649-99D1-F205BCD3665C}" type="datetime4">
              <a:rPr lang="en-US" smtClean="0"/>
              <a:t>July 26, 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505DBE7-0ACF-E348-BBE2-A615BCE1D797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28799"/>
            <a:ext cx="3886200" cy="640080"/>
          </a:xfrm>
        </p:spPr>
        <p:txBody>
          <a:bodyPr lIns="0" tIns="0" rIns="0" bIns="0" anchor="t">
            <a:spAutoFit/>
          </a:bodyPr>
          <a:lstStyle>
            <a:lvl1pPr marL="0" indent="0">
              <a:buNone/>
              <a:defRPr sz="2000" b="1"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514599"/>
            <a:ext cx="3886200" cy="3657600"/>
          </a:xfrm>
        </p:spPr>
        <p:txBody>
          <a:bodyPr lIns="0" tIns="0" rIns="0" bIns="0">
            <a:spAutoFit/>
          </a:bodyPr>
          <a:lstStyle>
            <a:lvl1pPr>
              <a:defRPr sz="20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600">
                <a:latin typeface="Arial"/>
                <a:cs typeface="Arial"/>
              </a:defRPr>
            </a:lvl3pPr>
            <a:lvl4pPr>
              <a:defRPr sz="1400">
                <a:latin typeface="Arial"/>
                <a:cs typeface="Arial"/>
              </a:defRPr>
            </a:lvl4pPr>
            <a:lvl5pPr>
              <a:defRPr sz="14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00600" y="1828799"/>
            <a:ext cx="3886200" cy="640080"/>
          </a:xfrm>
        </p:spPr>
        <p:txBody>
          <a:bodyPr lIns="0" tIns="0" rIns="0" bIns="0" anchor="t">
            <a:spAutoFit/>
          </a:bodyPr>
          <a:lstStyle>
            <a:lvl1pPr marL="0" indent="0">
              <a:buNone/>
              <a:defRPr sz="2000" b="1"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Content Placeholder 5"/>
          <p:cNvSpPr>
            <a:spLocks noGrp="1"/>
          </p:cNvSpPr>
          <p:nvPr>
            <p:ph sz="quarter" idx="4"/>
          </p:nvPr>
        </p:nvSpPr>
        <p:spPr>
          <a:xfrm>
            <a:off x="4800600" y="2514599"/>
            <a:ext cx="3886200" cy="3657600"/>
          </a:xfrm>
        </p:spPr>
        <p:txBody>
          <a:bodyPr lIns="0" tIns="0" rIns="0" bIns="0">
            <a:spAutoFit/>
          </a:bodyPr>
          <a:lstStyle>
            <a:lvl1pPr>
              <a:defRPr sz="20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600">
                <a:latin typeface="Arial"/>
                <a:cs typeface="Arial"/>
              </a:defRPr>
            </a:lvl3pPr>
            <a:lvl4pPr>
              <a:defRPr sz="1400">
                <a:latin typeface="Arial"/>
                <a:cs typeface="Arial"/>
              </a:defRPr>
            </a:lvl4pPr>
            <a:lvl5pPr>
              <a:defRPr sz="14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537656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-Color Background +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356613"/>
            <a:ext cx="6629400" cy="1005840"/>
          </a:xfrm>
        </p:spPr>
        <p:txBody>
          <a:bodyPr lIns="0" tIns="0" rIns="0" bIns="0" anchor="t">
            <a:spAutoFit/>
          </a:bodyPr>
          <a:lstStyle>
            <a:lvl1pPr algn="l">
              <a:defRPr sz="2500" b="1">
                <a:solidFill>
                  <a:srgbClr val="D57500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8CD72E9-4AED-4D4C-8150-C415CA6AC4E9}" type="datetime4">
              <a:rPr lang="en-US" smtClean="0"/>
              <a:t>July 26, 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505DBE7-0ACF-E348-BBE2-A615BCE1D797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Picture Placeholder 2"/>
          <p:cNvSpPr>
            <a:spLocks noGrp="1"/>
          </p:cNvSpPr>
          <p:nvPr>
            <p:ph type="pic" idx="1"/>
          </p:nvPr>
        </p:nvSpPr>
        <p:spPr>
          <a:xfrm>
            <a:off x="457200" y="1828800"/>
            <a:ext cx="8229600" cy="3429000"/>
          </a:xfrm>
        </p:spPr>
        <p:txBody>
          <a:bodyPr lIns="0" tIns="0" rIns="0" bIns="0" anchor="ctr">
            <a:spAutoFit/>
          </a:bodyPr>
          <a:lstStyle>
            <a:lvl1pPr marL="0" indent="0" algn="ctr">
              <a:buNone/>
              <a:defRPr sz="1800" i="1">
                <a:latin typeface="Arial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486400"/>
            <a:ext cx="8229600" cy="685800"/>
          </a:xfrm>
        </p:spPr>
        <p:txBody>
          <a:bodyPr lIns="0" tIns="0" rIns="0" bIns="0">
            <a:spAutoFit/>
          </a:bodyPr>
          <a:lstStyle>
            <a:lvl1pPr marL="0" indent="0">
              <a:buNone/>
              <a:defRPr sz="1400"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8463733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-Color Background +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356613"/>
            <a:ext cx="6629400" cy="1005840"/>
          </a:xfrm>
        </p:spPr>
        <p:txBody>
          <a:bodyPr lIns="0" tIns="0" rIns="0" bIns="0" anchor="t">
            <a:spAutoFit/>
          </a:bodyPr>
          <a:lstStyle>
            <a:lvl1pPr algn="l">
              <a:defRPr sz="2500" b="1">
                <a:solidFill>
                  <a:srgbClr val="D57500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3F589BE-4EC2-DF4F-9D75-1E8273666669}" type="datetime4">
              <a:rPr lang="en-US" smtClean="0"/>
              <a:t>July 26, 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505DBE7-0ACF-E348-BBE2-A615BCE1D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7344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PNNL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5670550"/>
            <a:ext cx="2651125" cy="73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1588" y="0"/>
            <a:ext cx="9144000" cy="914400"/>
          </a:xfrm>
          <a:prstGeom prst="rect">
            <a:avLst/>
          </a:prstGeom>
          <a:solidFill>
            <a:srgbClr val="D575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6" name="Picture 9" descr="Proudly_Operated_by_Battelle_Onyx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6400800"/>
            <a:ext cx="2651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4663" y="460375"/>
            <a:ext cx="8204200" cy="45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112713" y="6483350"/>
            <a:ext cx="509587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95D678A-EB94-4E21-8779-A5E32322C88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54091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Presentation_Foot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43500"/>
            <a:ext cx="9144000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6" descr="PNNL_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5670550"/>
            <a:ext cx="2651125" cy="73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7" descr="Proudly_Operated_by_Battelle_Onyx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6400800"/>
            <a:ext cx="2651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692285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92098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112713" y="6483350"/>
            <a:ext cx="509587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AFC3275-23E9-4724-9732-92880AF6D03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37834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C3C1968-2DEF-4826-98C6-7AAC2883441C}" type="slidenum">
              <a:rPr lang="en-US"/>
              <a:pPr>
                <a:defRPr/>
              </a:pPr>
              <a:t>‹#›</a:t>
            </a:fld>
            <a:r>
              <a:rPr lang="en-US" dirty="0">
                <a:latin typeface="Times New Roman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55869825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0" y="2628782"/>
            <a:ext cx="9144000" cy="1600438"/>
          </a:xfrm>
          <a:noFill/>
          <a:ln w="25400">
            <a:noFill/>
          </a:ln>
          <a:effectLst/>
        </p:spPr>
        <p:txBody>
          <a:bodyPr lIns="457200" tIns="457200" rIns="457200" bIns="457200" anchor="ctr">
            <a:spAutoFit/>
          </a:bodyPr>
          <a:lstStyle>
            <a:lvl1pPr algn="l"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7200" y="4800600"/>
            <a:ext cx="8229600" cy="457200"/>
          </a:xfrm>
        </p:spPr>
        <p:txBody>
          <a:bodyPr anchor="t"/>
          <a:lstStyle>
            <a:lvl1pPr marL="0" indent="0" algn="l">
              <a:spcBef>
                <a:spcPts val="0"/>
              </a:spcBef>
              <a:buNone/>
              <a:defRPr cap="all" baseline="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add Presenter </a:t>
            </a:r>
            <a:r>
              <a:rPr lang="en-US" dirty="0" err="1"/>
              <a:t>Name(S</a:t>
            </a:r>
            <a:r>
              <a:rPr lang="en-US" dirty="0"/>
              <a:t>)</a:t>
            </a: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>
            <a:lvl1pPr>
              <a:defRPr sz="900">
                <a:solidFill>
                  <a:srgbClr val="FFFFFF"/>
                </a:solidFill>
              </a:defRPr>
            </a:lvl1pPr>
          </a:lstStyle>
          <a:p>
            <a:fld id="{72722D68-B255-A94C-A3CB-3E687CBC89EF}" type="datetime4">
              <a:rPr lang="en-US" smtClean="0"/>
              <a:t>July 26, 2023</a:t>
            </a:fld>
            <a:endParaRPr lang="en-US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>
            <a:lvl1pPr>
              <a:defRPr sz="90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>
            <a:lvl1pPr>
              <a:defRPr sz="900">
                <a:solidFill>
                  <a:srgbClr val="FFFFFF"/>
                </a:solidFill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455613" y="5257800"/>
            <a:ext cx="8229600" cy="2286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400"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/>
              <a:t>Click to add presenter organization</a:t>
            </a:r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5540477"/>
            <a:ext cx="8229600" cy="2286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400"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/>
              <a:t>Click to add presentation event or location</a:t>
            </a:r>
          </a:p>
        </p:txBody>
      </p:sp>
    </p:spTree>
    <p:extLst>
      <p:ext uri="{BB962C8B-B14F-4D97-AF65-F5344CB8AC3E}">
        <p14:creationId xmlns:p14="http://schemas.microsoft.com/office/powerpoint/2010/main" val="316991131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Line 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0" y="987552"/>
            <a:ext cx="9144000" cy="587044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356614"/>
            <a:ext cx="6629400" cy="621792"/>
          </a:xfrm>
        </p:spPr>
        <p:txBody>
          <a:bodyPr lIns="0" tIns="0" rIns="0" bIns="0" anchor="t" anchorCtr="0">
            <a:spAutoFit/>
          </a:bodyPr>
          <a:lstStyle>
            <a:lvl1pPr algn="l">
              <a:defRPr sz="2500" b="1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0" y="1371596"/>
            <a:ext cx="8229600" cy="4800600"/>
          </a:xfrm>
        </p:spPr>
        <p:txBody>
          <a:bodyPr lIns="0" tIns="0" rIns="0" bIns="0">
            <a:spAutoFit/>
          </a:bodyPr>
          <a:lstStyle>
            <a:lvl1pPr marL="342900" indent="-342900">
              <a:buSzPct val="100000"/>
              <a:buFontTx/>
              <a:buBlip>
                <a:blip r:embed="rId2"/>
              </a:buBlip>
              <a:defRPr sz="2000">
                <a:latin typeface="Arial"/>
                <a:cs typeface="Arial"/>
              </a:defRPr>
            </a:lvl1pPr>
            <a:lvl2pPr marL="742950" indent="-285750">
              <a:buSzPct val="100000"/>
              <a:buFontTx/>
              <a:buBlip>
                <a:blip r:embed="rId3"/>
              </a:buBlip>
              <a:defRPr sz="1800">
                <a:latin typeface="Arial"/>
                <a:cs typeface="Arial"/>
              </a:defRPr>
            </a:lvl2pPr>
            <a:lvl3pPr marL="1143000" indent="-228600">
              <a:buSzPct val="100000"/>
              <a:buFontTx/>
              <a:buBlip>
                <a:blip r:embed="rId4"/>
              </a:buBlip>
              <a:defRPr sz="1600">
                <a:latin typeface="Arial"/>
                <a:cs typeface="Arial"/>
              </a:defRPr>
            </a:lvl3pPr>
            <a:lvl4pPr marL="1600200" indent="-228600">
              <a:buSzPct val="100000"/>
              <a:buFontTx/>
              <a:buBlip>
                <a:blip r:embed="rId5"/>
              </a:buBlip>
              <a:defRPr sz="1400">
                <a:latin typeface="Arial"/>
                <a:cs typeface="Arial"/>
              </a:defRPr>
            </a:lvl4pPr>
            <a:lvl5pPr marL="2057400" indent="-228600">
              <a:buSzPct val="100000"/>
              <a:buFontTx/>
              <a:buBlip>
                <a:blip r:embed="rId2"/>
              </a:buBlip>
              <a:defRPr sz="14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 lIns="0" tIns="0" rIns="0" bIns="0"/>
          <a:lstStyle>
            <a:lvl1pPr>
              <a:defRPr sz="900">
                <a:latin typeface="Arial"/>
                <a:cs typeface="Arial"/>
              </a:defRPr>
            </a:lvl1pPr>
          </a:lstStyle>
          <a:p>
            <a:fld id="{D11E647B-2526-554A-8D8B-54D170A77B52}" type="datetime4">
              <a:rPr lang="en-US" smtClean="0"/>
              <a:t>July 26, 2023</a:t>
            </a:fld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>
          <a:xfrm>
            <a:off x="6553200" y="6356350"/>
            <a:ext cx="2133600" cy="365125"/>
          </a:xfrm>
        </p:spPr>
        <p:txBody>
          <a:bodyPr lIns="0" tIns="0" rIns="0" bIns="0"/>
          <a:lstStyle>
            <a:lvl1pPr>
              <a:defRPr sz="900">
                <a:latin typeface="Arial"/>
                <a:cs typeface="Arial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2"/>
          </p:nvPr>
        </p:nvSpPr>
        <p:spPr>
          <a:xfrm>
            <a:off x="3124200" y="6356350"/>
            <a:ext cx="2895600" cy="365125"/>
          </a:xfrm>
        </p:spPr>
        <p:txBody>
          <a:bodyPr lIns="0" tIns="0" rIns="0" bIns="0"/>
          <a:lstStyle>
            <a:lvl1pPr>
              <a:defRPr sz="900">
                <a:latin typeface="Arial"/>
                <a:cs typeface="Arial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3566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Line 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987552"/>
            <a:ext cx="9144000" cy="587044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57200" y="356613"/>
            <a:ext cx="6629400" cy="621792"/>
          </a:xfrm>
        </p:spPr>
        <p:txBody>
          <a:bodyPr lIns="0" tIns="0" rIns="0" bIns="0" anchor="t" anchorCtr="0">
            <a:spAutoFit/>
          </a:bodyPr>
          <a:lstStyle>
            <a:lvl1pPr algn="l">
              <a:defRPr sz="2500" b="1">
                <a:solidFill>
                  <a:srgbClr val="D57500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57200" y="1371598"/>
            <a:ext cx="8229600" cy="4800600"/>
          </a:xfrm>
        </p:spPr>
        <p:txBody>
          <a:bodyPr lIns="0" tIns="0" rIns="0" bIns="0">
            <a:spAutoFit/>
          </a:bodyPr>
          <a:lstStyle>
            <a:lvl1pPr>
              <a:defRPr sz="20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600">
                <a:latin typeface="Arial"/>
                <a:cs typeface="Arial"/>
              </a:defRPr>
            </a:lvl3pPr>
            <a:lvl4pPr>
              <a:defRPr sz="1400">
                <a:latin typeface="Arial"/>
                <a:cs typeface="Arial"/>
              </a:defRPr>
            </a:lvl4pPr>
            <a:lvl5pPr>
              <a:defRPr sz="14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707276"/>
                </a:solidFill>
              </a:defRPr>
            </a:lvl1pPr>
          </a:lstStyle>
          <a:p>
            <a:fld id="{571B0C3B-3A7D-3848-B824-737E096AF391}" type="datetime4">
              <a:rPr lang="en-US" smtClean="0"/>
              <a:t>July 26, 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707276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707276"/>
                </a:solidFill>
              </a:defRPr>
            </a:lvl1pPr>
          </a:lstStyle>
          <a:p>
            <a:fld id="{A505DBE7-0ACF-E348-BBE2-A615BCE1D79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57096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Line Title + 2-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987552"/>
            <a:ext cx="9144000" cy="587044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457200" y="356614"/>
            <a:ext cx="6629400" cy="621792"/>
          </a:xfrm>
        </p:spPr>
        <p:txBody>
          <a:bodyPr lIns="0" tIns="0" rIns="0" bIns="0" anchor="t">
            <a:spAutoFit/>
          </a:bodyPr>
          <a:lstStyle>
            <a:lvl1pPr algn="l">
              <a:defRPr sz="2500" b="1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 lIns="0" tIns="0" rIns="0" bIns="0"/>
          <a:lstStyle>
            <a:lvl1pPr>
              <a:defRPr sz="900">
                <a:latin typeface="Arial"/>
                <a:cs typeface="Arial"/>
              </a:defRPr>
            </a:lvl1pPr>
          </a:lstStyle>
          <a:p>
            <a:fld id="{5516A233-C441-7B49-8728-983BDB24CC5F}" type="datetime4">
              <a:rPr lang="en-US" smtClean="0"/>
              <a:t>July 26, 2023</a:t>
            </a:fld>
            <a:endParaRPr lang="en-US"/>
          </a:p>
        </p:txBody>
      </p:sp>
      <p:sp>
        <p:nvSpPr>
          <p:cNvPr id="18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 lIns="0" tIns="0" rIns="0" bIns="0"/>
          <a:lstStyle>
            <a:lvl1pPr>
              <a:defRPr sz="900"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19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 lIns="0" tIns="0" rIns="0" bIns="0"/>
          <a:lstStyle>
            <a:lvl1pPr>
              <a:defRPr sz="900">
                <a:latin typeface="Arial"/>
                <a:cs typeface="Arial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457200" y="1371596"/>
            <a:ext cx="3886200" cy="4800600"/>
          </a:xfrm>
        </p:spPr>
        <p:txBody>
          <a:bodyPr lIns="0" tIns="0" rIns="0" bIns="0">
            <a:spAutoFit/>
          </a:bodyPr>
          <a:lstStyle>
            <a:lvl1pPr marL="342900" indent="-342900">
              <a:buSzPct val="100000"/>
              <a:buFontTx/>
              <a:buBlip>
                <a:blip r:embed="rId2"/>
              </a:buBlip>
              <a:defRPr sz="2000">
                <a:latin typeface="Arial"/>
                <a:cs typeface="Arial"/>
              </a:defRPr>
            </a:lvl1pPr>
            <a:lvl2pPr marL="742950" indent="-285750">
              <a:buSzPct val="100000"/>
              <a:buFontTx/>
              <a:buBlip>
                <a:blip r:embed="rId3"/>
              </a:buBlip>
              <a:defRPr sz="1800">
                <a:latin typeface="Arial"/>
                <a:cs typeface="Arial"/>
              </a:defRPr>
            </a:lvl2pPr>
            <a:lvl3pPr marL="1143000" indent="-228600">
              <a:buSzPct val="100000"/>
              <a:buFontTx/>
              <a:buBlip>
                <a:blip r:embed="rId4"/>
              </a:buBlip>
              <a:defRPr sz="1600">
                <a:latin typeface="Arial"/>
                <a:cs typeface="Arial"/>
              </a:defRPr>
            </a:lvl3pPr>
            <a:lvl4pPr marL="1600200" indent="-228600">
              <a:buSzPct val="100000"/>
              <a:buFontTx/>
              <a:buBlip>
                <a:blip r:embed="rId5"/>
              </a:buBlip>
              <a:defRPr sz="1400">
                <a:latin typeface="Arial"/>
                <a:cs typeface="Arial"/>
              </a:defRPr>
            </a:lvl4pPr>
            <a:lvl5pPr marL="2057400" indent="-228600">
              <a:buSzPct val="100000"/>
              <a:buFontTx/>
              <a:buBlip>
                <a:blip r:embed="rId2"/>
              </a:buBlip>
              <a:defRPr sz="14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3"/>
          </p:nvPr>
        </p:nvSpPr>
        <p:spPr>
          <a:xfrm>
            <a:off x="4800600" y="1369118"/>
            <a:ext cx="3886200" cy="4800600"/>
          </a:xfrm>
        </p:spPr>
        <p:txBody>
          <a:bodyPr lIns="0" tIns="0" rIns="0" bIns="0">
            <a:spAutoFit/>
          </a:bodyPr>
          <a:lstStyle>
            <a:lvl1pPr marL="342900" indent="-342900">
              <a:buSzPct val="100000"/>
              <a:buFontTx/>
              <a:buBlip>
                <a:blip r:embed="rId2"/>
              </a:buBlip>
              <a:defRPr sz="2000">
                <a:latin typeface="Arial"/>
                <a:cs typeface="Arial"/>
              </a:defRPr>
            </a:lvl1pPr>
            <a:lvl2pPr marL="742950" indent="-285750">
              <a:buSzPct val="100000"/>
              <a:buFontTx/>
              <a:buBlip>
                <a:blip r:embed="rId3"/>
              </a:buBlip>
              <a:defRPr sz="1800">
                <a:latin typeface="Arial"/>
                <a:cs typeface="Arial"/>
              </a:defRPr>
            </a:lvl2pPr>
            <a:lvl3pPr marL="1143000" indent="-228600">
              <a:buSzPct val="100000"/>
              <a:buFontTx/>
              <a:buBlip>
                <a:blip r:embed="rId4"/>
              </a:buBlip>
              <a:defRPr sz="1600">
                <a:latin typeface="Arial"/>
                <a:cs typeface="Arial"/>
              </a:defRPr>
            </a:lvl3pPr>
            <a:lvl4pPr marL="1600200" indent="-228600">
              <a:buSzPct val="100000"/>
              <a:buFontTx/>
              <a:buBlip>
                <a:blip r:embed="rId5"/>
              </a:buBlip>
              <a:defRPr sz="1400">
                <a:latin typeface="Arial"/>
                <a:cs typeface="Arial"/>
              </a:defRPr>
            </a:lvl4pPr>
            <a:lvl5pPr marL="2057400" indent="-228600">
              <a:buSzPct val="100000"/>
              <a:buFontTx/>
              <a:buBlip>
                <a:blip r:embed="rId2"/>
              </a:buBlip>
              <a:defRPr sz="14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3798585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Line Title + 2-Column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0" y="987552"/>
            <a:ext cx="9144000" cy="587044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57200" y="356614"/>
            <a:ext cx="6629400" cy="621792"/>
          </a:xfrm>
        </p:spPr>
        <p:txBody>
          <a:bodyPr lIns="0" tIns="0" rIns="0" bIns="0" anchor="t">
            <a:spAutoFit/>
          </a:bodyPr>
          <a:lstStyle>
            <a:lvl1pPr algn="l">
              <a:defRPr sz="2500" b="1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71600"/>
            <a:ext cx="3886200" cy="640080"/>
          </a:xfrm>
        </p:spPr>
        <p:txBody>
          <a:bodyPr lIns="0" tIns="0" rIns="0" bIns="0" anchor="t">
            <a:spAutoFit/>
          </a:bodyPr>
          <a:lstStyle>
            <a:lvl1pPr marL="0" indent="0">
              <a:buNone/>
              <a:defRPr sz="2000" b="1"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00600" y="1371599"/>
            <a:ext cx="3886200" cy="640080"/>
          </a:xfrm>
        </p:spPr>
        <p:txBody>
          <a:bodyPr lIns="0" tIns="0" rIns="0" bIns="0" anchor="t">
            <a:spAutoFit/>
          </a:bodyPr>
          <a:lstStyle>
            <a:lvl1pPr marL="0" indent="0">
              <a:buNone/>
              <a:defRPr sz="2000" b="1"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2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 lIns="0" tIns="0" rIns="0" bIns="0"/>
          <a:lstStyle>
            <a:lvl1pPr>
              <a:defRPr sz="900">
                <a:latin typeface="Arial"/>
                <a:cs typeface="Arial"/>
              </a:defRPr>
            </a:lvl1pPr>
          </a:lstStyle>
          <a:p>
            <a:fld id="{9ADF8008-A3A8-D94F-BA03-3F18FE570F74}" type="datetime4">
              <a:rPr lang="en-US" smtClean="0"/>
              <a:t>July 26, 2023</a:t>
            </a:fld>
            <a:endParaRPr lang="en-US" dirty="0"/>
          </a:p>
        </p:txBody>
      </p:sp>
      <p:sp>
        <p:nvSpPr>
          <p:cNvPr id="23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 lIns="0" tIns="0" rIns="0" bIns="0"/>
          <a:lstStyle>
            <a:lvl1pPr>
              <a:defRPr sz="900"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24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 lIns="0" tIns="0" rIns="0" bIns="0"/>
          <a:lstStyle>
            <a:lvl1pPr>
              <a:defRPr sz="900">
                <a:latin typeface="Arial"/>
                <a:cs typeface="Arial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Content Placeholder 2"/>
          <p:cNvSpPr>
            <a:spLocks noGrp="1"/>
          </p:cNvSpPr>
          <p:nvPr>
            <p:ph idx="15"/>
          </p:nvPr>
        </p:nvSpPr>
        <p:spPr>
          <a:xfrm>
            <a:off x="457200" y="2059241"/>
            <a:ext cx="3886200" cy="4114800"/>
          </a:xfrm>
        </p:spPr>
        <p:txBody>
          <a:bodyPr lIns="0" tIns="0" rIns="0" bIns="0">
            <a:spAutoFit/>
          </a:bodyPr>
          <a:lstStyle>
            <a:lvl1pPr marL="342900" indent="-342900">
              <a:buSzPct val="100000"/>
              <a:buFontTx/>
              <a:buBlip>
                <a:blip r:embed="rId2"/>
              </a:buBlip>
              <a:defRPr sz="2000">
                <a:latin typeface="Arial"/>
                <a:cs typeface="Arial"/>
              </a:defRPr>
            </a:lvl1pPr>
            <a:lvl2pPr marL="742950" indent="-285750">
              <a:buSzPct val="100000"/>
              <a:buFontTx/>
              <a:buBlip>
                <a:blip r:embed="rId3"/>
              </a:buBlip>
              <a:defRPr sz="1800">
                <a:latin typeface="Arial"/>
                <a:cs typeface="Arial"/>
              </a:defRPr>
            </a:lvl2pPr>
            <a:lvl3pPr marL="1143000" indent="-228600">
              <a:buSzPct val="100000"/>
              <a:buFontTx/>
              <a:buBlip>
                <a:blip r:embed="rId4"/>
              </a:buBlip>
              <a:defRPr sz="1600">
                <a:latin typeface="Arial"/>
                <a:cs typeface="Arial"/>
              </a:defRPr>
            </a:lvl3pPr>
            <a:lvl4pPr marL="1600200" indent="-228600">
              <a:buSzPct val="100000"/>
              <a:buFontTx/>
              <a:buBlip>
                <a:blip r:embed="rId5"/>
              </a:buBlip>
              <a:defRPr sz="1400">
                <a:latin typeface="Arial"/>
                <a:cs typeface="Arial"/>
              </a:defRPr>
            </a:lvl4pPr>
            <a:lvl5pPr marL="2057400" indent="-228600">
              <a:buSzPct val="100000"/>
              <a:buFontTx/>
              <a:buBlip>
                <a:blip r:embed="rId2"/>
              </a:buBlip>
              <a:defRPr sz="14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idx="16"/>
          </p:nvPr>
        </p:nvSpPr>
        <p:spPr>
          <a:xfrm>
            <a:off x="4800600" y="2056763"/>
            <a:ext cx="3886200" cy="4114800"/>
          </a:xfrm>
        </p:spPr>
        <p:txBody>
          <a:bodyPr lIns="0" tIns="0" rIns="0" bIns="0">
            <a:spAutoFit/>
          </a:bodyPr>
          <a:lstStyle>
            <a:lvl1pPr marL="342900" indent="-342900">
              <a:buSzPct val="100000"/>
              <a:buFontTx/>
              <a:buBlip>
                <a:blip r:embed="rId2"/>
              </a:buBlip>
              <a:defRPr sz="2000">
                <a:latin typeface="Arial"/>
                <a:cs typeface="Arial"/>
              </a:defRPr>
            </a:lvl1pPr>
            <a:lvl2pPr marL="742950" indent="-285750">
              <a:buSzPct val="100000"/>
              <a:buFontTx/>
              <a:buBlip>
                <a:blip r:embed="rId3"/>
              </a:buBlip>
              <a:defRPr sz="1800">
                <a:latin typeface="Arial"/>
                <a:cs typeface="Arial"/>
              </a:defRPr>
            </a:lvl2pPr>
            <a:lvl3pPr marL="1143000" indent="-228600">
              <a:buSzPct val="100000"/>
              <a:buFontTx/>
              <a:buBlip>
                <a:blip r:embed="rId4"/>
              </a:buBlip>
              <a:defRPr sz="1600">
                <a:latin typeface="Arial"/>
                <a:cs typeface="Arial"/>
              </a:defRPr>
            </a:lvl3pPr>
            <a:lvl4pPr marL="1600200" indent="-228600">
              <a:buSzPct val="100000"/>
              <a:buFontTx/>
              <a:buBlip>
                <a:blip r:embed="rId5"/>
              </a:buBlip>
              <a:defRPr sz="1400">
                <a:latin typeface="Arial"/>
                <a:cs typeface="Arial"/>
              </a:defRPr>
            </a:lvl4pPr>
            <a:lvl5pPr marL="2057400" indent="-228600">
              <a:buSzPct val="100000"/>
              <a:buFontTx/>
              <a:buBlip>
                <a:blip r:embed="rId2"/>
              </a:buBlip>
              <a:defRPr sz="14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9328770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Line Title +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987552"/>
            <a:ext cx="9144000" cy="587044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457200" y="356614"/>
            <a:ext cx="6629400" cy="621792"/>
          </a:xfrm>
        </p:spPr>
        <p:txBody>
          <a:bodyPr lIns="0" tIns="0" rIns="0" bIns="0" anchor="t" anchorCtr="0">
            <a:spAutoFit/>
          </a:bodyPr>
          <a:lstStyle>
            <a:lvl1pPr algn="l">
              <a:defRPr sz="2500" b="1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idx="1"/>
          </p:nvPr>
        </p:nvSpPr>
        <p:spPr>
          <a:xfrm>
            <a:off x="457200" y="1371600"/>
            <a:ext cx="8229600" cy="3886200"/>
          </a:xfrm>
        </p:spPr>
        <p:txBody>
          <a:bodyPr lIns="0" tIns="0" rIns="0" bIns="0" anchor="ctr">
            <a:spAutoFit/>
          </a:bodyPr>
          <a:lstStyle>
            <a:lvl1pPr marL="0" indent="0" algn="ctr">
              <a:buNone/>
              <a:defRPr sz="1800" i="1">
                <a:latin typeface="Arial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486400"/>
            <a:ext cx="8229600" cy="685800"/>
          </a:xfrm>
        </p:spPr>
        <p:txBody>
          <a:bodyPr lIns="0" tIns="0" rIns="0" bIns="0">
            <a:spAutoFit/>
          </a:bodyPr>
          <a:lstStyle>
            <a:lvl1pPr marL="0" indent="0">
              <a:buNone/>
              <a:defRPr sz="1400"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 lIns="0" tIns="0" rIns="0" bIns="0"/>
          <a:lstStyle>
            <a:lvl1pPr>
              <a:defRPr sz="900">
                <a:latin typeface="Arial"/>
                <a:cs typeface="Arial"/>
              </a:defRPr>
            </a:lvl1pPr>
          </a:lstStyle>
          <a:p>
            <a:fld id="{AB913CE7-CFD7-D244-9CF5-91B28CB73AAE}" type="datetime4">
              <a:rPr lang="en-US" smtClean="0"/>
              <a:t>July 26, 2023</a:t>
            </a:fld>
            <a:endParaRPr lang="en-US"/>
          </a:p>
        </p:txBody>
      </p:sp>
      <p:sp>
        <p:nvSpPr>
          <p:cNvPr id="18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 lIns="0" tIns="0" rIns="0" bIns="0"/>
          <a:lstStyle>
            <a:lvl1pPr>
              <a:defRPr sz="900"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19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 lIns="0" tIns="0" rIns="0" bIns="0"/>
          <a:lstStyle>
            <a:lvl1pPr>
              <a:defRPr sz="900">
                <a:latin typeface="Arial"/>
                <a:cs typeface="Arial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62524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Line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987552"/>
            <a:ext cx="9144000" cy="587044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57200" y="356614"/>
            <a:ext cx="6629400" cy="621792"/>
          </a:xfrm>
        </p:spPr>
        <p:txBody>
          <a:bodyPr lIns="0" tIns="0" rIns="0" bIns="0" anchor="t">
            <a:spAutoFit/>
          </a:bodyPr>
          <a:lstStyle>
            <a:lvl1pPr algn="l">
              <a:defRPr sz="2500" b="1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 lIns="0" tIns="0" rIns="0" bIns="0"/>
          <a:lstStyle>
            <a:lvl1pPr>
              <a:defRPr sz="900">
                <a:latin typeface="Arial"/>
                <a:cs typeface="Arial"/>
              </a:defRPr>
            </a:lvl1pPr>
          </a:lstStyle>
          <a:p>
            <a:fld id="{3613C8CB-43D8-CE4B-9FBA-0A4A4D7DDC27}" type="datetime4">
              <a:rPr lang="en-US" smtClean="0"/>
              <a:t>July 26, 2023</a:t>
            </a:fld>
            <a:endParaRPr lang="en-US"/>
          </a:p>
        </p:txBody>
      </p:sp>
      <p:sp>
        <p:nvSpPr>
          <p:cNvPr id="12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 lIns="0" tIns="0" rIns="0" bIns="0"/>
          <a:lstStyle>
            <a:lvl1pPr>
              <a:defRPr sz="900"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20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 lIns="0" tIns="0" rIns="0" bIns="0"/>
          <a:lstStyle>
            <a:lvl1pPr>
              <a:defRPr sz="900">
                <a:latin typeface="Arial"/>
                <a:cs typeface="Arial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47368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Line 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1371600"/>
            <a:ext cx="9144000" cy="54864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356614"/>
            <a:ext cx="6629400" cy="1005840"/>
          </a:xfrm>
        </p:spPr>
        <p:txBody>
          <a:bodyPr lIns="0" tIns="0" rIns="0" bIns="0" anchor="t" anchorCtr="0">
            <a:spAutoFit/>
          </a:bodyPr>
          <a:lstStyle>
            <a:lvl1pPr algn="l">
              <a:defRPr sz="2500" b="1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Date Placeholder 8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 lIns="0" tIns="0" rIns="0" bIns="0"/>
          <a:lstStyle>
            <a:lvl1pPr>
              <a:defRPr sz="900">
                <a:latin typeface="Arial"/>
                <a:cs typeface="Arial"/>
              </a:defRPr>
            </a:lvl1pPr>
          </a:lstStyle>
          <a:p>
            <a:fld id="{295A8C86-62E8-7241-8327-8973F14C6094}" type="datetime4">
              <a:rPr lang="en-US" smtClean="0"/>
              <a:t>July 26, 2023</a:t>
            </a:fld>
            <a:endParaRPr lang="en-US" dirty="0"/>
          </a:p>
        </p:txBody>
      </p:sp>
      <p:sp>
        <p:nvSpPr>
          <p:cNvPr id="15" name="Slide Number Placeholder 9"/>
          <p:cNvSpPr>
            <a:spLocks noGrp="1"/>
          </p:cNvSpPr>
          <p:nvPr>
            <p:ph type="sldNum" sz="quarter" idx="11"/>
          </p:nvPr>
        </p:nvSpPr>
        <p:spPr>
          <a:xfrm>
            <a:off x="6553200" y="6356350"/>
            <a:ext cx="2133600" cy="365125"/>
          </a:xfrm>
        </p:spPr>
        <p:txBody>
          <a:bodyPr lIns="0" tIns="0" rIns="0" bIns="0"/>
          <a:lstStyle>
            <a:lvl1pPr>
              <a:defRPr sz="900">
                <a:latin typeface="Arial"/>
                <a:cs typeface="Arial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Footer Placeholder 10"/>
          <p:cNvSpPr>
            <a:spLocks noGrp="1"/>
          </p:cNvSpPr>
          <p:nvPr>
            <p:ph type="ftr" sz="quarter" idx="12"/>
          </p:nvPr>
        </p:nvSpPr>
        <p:spPr>
          <a:xfrm>
            <a:off x="3124200" y="6356350"/>
            <a:ext cx="2895600" cy="365125"/>
          </a:xfrm>
        </p:spPr>
        <p:txBody>
          <a:bodyPr lIns="0" tIns="0" rIns="0" bIns="0"/>
          <a:lstStyle>
            <a:lvl1pPr>
              <a:defRPr sz="900"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57200" y="1828800"/>
            <a:ext cx="8229600" cy="4343400"/>
          </a:xfrm>
        </p:spPr>
        <p:txBody>
          <a:bodyPr lIns="0" tIns="0" rIns="0" bIns="0">
            <a:spAutoFit/>
          </a:bodyPr>
          <a:lstStyle>
            <a:lvl1pPr marL="342900" indent="-342900">
              <a:buSzPct val="100000"/>
              <a:buFontTx/>
              <a:buBlip>
                <a:blip r:embed="rId2"/>
              </a:buBlip>
              <a:defRPr sz="2000">
                <a:latin typeface="Arial"/>
                <a:cs typeface="Arial"/>
              </a:defRPr>
            </a:lvl1pPr>
            <a:lvl2pPr marL="742950" indent="-285750">
              <a:buSzPct val="100000"/>
              <a:buFontTx/>
              <a:buBlip>
                <a:blip r:embed="rId3"/>
              </a:buBlip>
              <a:defRPr sz="1800">
                <a:latin typeface="Arial"/>
                <a:cs typeface="Arial"/>
              </a:defRPr>
            </a:lvl2pPr>
            <a:lvl3pPr marL="1143000" indent="-228600">
              <a:buSzPct val="100000"/>
              <a:buFontTx/>
              <a:buBlip>
                <a:blip r:embed="rId4"/>
              </a:buBlip>
              <a:defRPr sz="1600">
                <a:latin typeface="Arial"/>
                <a:cs typeface="Arial"/>
              </a:defRPr>
            </a:lvl3pPr>
            <a:lvl4pPr marL="1600200" indent="-228600">
              <a:buSzPct val="100000"/>
              <a:buFontTx/>
              <a:buBlip>
                <a:blip r:embed="rId5"/>
              </a:buBlip>
              <a:defRPr sz="1400">
                <a:latin typeface="Arial"/>
                <a:cs typeface="Arial"/>
              </a:defRPr>
            </a:lvl4pPr>
            <a:lvl5pPr marL="2057400" indent="-228600">
              <a:buSzPct val="100000"/>
              <a:buFontTx/>
              <a:buBlip>
                <a:blip r:embed="rId2"/>
              </a:buBlip>
              <a:defRPr sz="14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8824637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Line Title + 2-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0" y="1371600"/>
            <a:ext cx="9144000" cy="54864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57200" y="356614"/>
            <a:ext cx="6629400" cy="1005840"/>
          </a:xfrm>
        </p:spPr>
        <p:txBody>
          <a:bodyPr lIns="0" tIns="0" rIns="0" bIns="0" anchor="t">
            <a:spAutoFit/>
          </a:bodyPr>
          <a:lstStyle>
            <a:lvl1pPr algn="l">
              <a:defRPr sz="2500" b="1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 lIns="0" tIns="0" rIns="0" bIns="0"/>
          <a:lstStyle>
            <a:lvl1pPr>
              <a:defRPr sz="900">
                <a:latin typeface="Arial"/>
                <a:cs typeface="Arial"/>
              </a:defRPr>
            </a:lvl1pPr>
          </a:lstStyle>
          <a:p>
            <a:fld id="{A67F5DE3-4E7A-1F49-B8B8-4C0F1552EA37}" type="datetime4">
              <a:rPr lang="en-US" smtClean="0"/>
              <a:t>July 26, 2023</a:t>
            </a:fld>
            <a:endParaRPr lang="en-US"/>
          </a:p>
        </p:txBody>
      </p:sp>
      <p:sp>
        <p:nvSpPr>
          <p:cNvPr id="18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 lIns="0" tIns="0" rIns="0" bIns="0"/>
          <a:lstStyle>
            <a:lvl1pPr>
              <a:defRPr sz="900"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19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 lIns="0" tIns="0" rIns="0" bIns="0"/>
          <a:lstStyle>
            <a:lvl1pPr>
              <a:defRPr sz="900">
                <a:latin typeface="Arial"/>
                <a:cs typeface="Arial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457200" y="1828800"/>
            <a:ext cx="3886200" cy="4343400"/>
          </a:xfrm>
        </p:spPr>
        <p:txBody>
          <a:bodyPr lIns="0" tIns="0" rIns="0" bIns="0">
            <a:spAutoFit/>
          </a:bodyPr>
          <a:lstStyle>
            <a:lvl1pPr marL="342900" indent="-342900">
              <a:buSzPct val="100000"/>
              <a:buFontTx/>
              <a:buBlip>
                <a:blip r:embed="rId2"/>
              </a:buBlip>
              <a:defRPr sz="2000">
                <a:latin typeface="Arial"/>
                <a:cs typeface="Arial"/>
              </a:defRPr>
            </a:lvl1pPr>
            <a:lvl2pPr marL="742950" indent="-285750">
              <a:buSzPct val="100000"/>
              <a:buFontTx/>
              <a:buBlip>
                <a:blip r:embed="rId3"/>
              </a:buBlip>
              <a:defRPr sz="1800">
                <a:latin typeface="Arial"/>
                <a:cs typeface="Arial"/>
              </a:defRPr>
            </a:lvl2pPr>
            <a:lvl3pPr marL="1143000" indent="-228600">
              <a:buSzPct val="100000"/>
              <a:buFontTx/>
              <a:buBlip>
                <a:blip r:embed="rId4"/>
              </a:buBlip>
              <a:defRPr sz="1600">
                <a:latin typeface="Arial"/>
                <a:cs typeface="Arial"/>
              </a:defRPr>
            </a:lvl3pPr>
            <a:lvl4pPr marL="1600200" indent="-228600">
              <a:buSzPct val="100000"/>
              <a:buFontTx/>
              <a:buBlip>
                <a:blip r:embed="rId5"/>
              </a:buBlip>
              <a:defRPr sz="1400">
                <a:latin typeface="Arial"/>
                <a:cs typeface="Arial"/>
              </a:defRPr>
            </a:lvl4pPr>
            <a:lvl5pPr marL="2057400" indent="-228600">
              <a:buSzPct val="100000"/>
              <a:buFontTx/>
              <a:buBlip>
                <a:blip r:embed="rId2"/>
              </a:buBlip>
              <a:defRPr sz="14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idx="15"/>
          </p:nvPr>
        </p:nvSpPr>
        <p:spPr>
          <a:xfrm>
            <a:off x="4800600" y="1828800"/>
            <a:ext cx="3886200" cy="4343400"/>
          </a:xfrm>
        </p:spPr>
        <p:txBody>
          <a:bodyPr lIns="0" tIns="0" rIns="0" bIns="0">
            <a:spAutoFit/>
          </a:bodyPr>
          <a:lstStyle>
            <a:lvl1pPr marL="342900" indent="-342900">
              <a:buSzPct val="100000"/>
              <a:buFontTx/>
              <a:buBlip>
                <a:blip r:embed="rId2"/>
              </a:buBlip>
              <a:defRPr sz="2000">
                <a:latin typeface="Arial"/>
                <a:cs typeface="Arial"/>
              </a:defRPr>
            </a:lvl1pPr>
            <a:lvl2pPr marL="742950" indent="-285750">
              <a:buSzPct val="100000"/>
              <a:buFontTx/>
              <a:buBlip>
                <a:blip r:embed="rId3"/>
              </a:buBlip>
              <a:defRPr sz="1800">
                <a:latin typeface="Arial"/>
                <a:cs typeface="Arial"/>
              </a:defRPr>
            </a:lvl2pPr>
            <a:lvl3pPr marL="1143000" indent="-228600">
              <a:buSzPct val="100000"/>
              <a:buFontTx/>
              <a:buBlip>
                <a:blip r:embed="rId4"/>
              </a:buBlip>
              <a:defRPr sz="1600">
                <a:latin typeface="Arial"/>
                <a:cs typeface="Arial"/>
              </a:defRPr>
            </a:lvl3pPr>
            <a:lvl4pPr marL="1600200" indent="-228600">
              <a:buSzPct val="100000"/>
              <a:buFontTx/>
              <a:buBlip>
                <a:blip r:embed="rId5"/>
              </a:buBlip>
              <a:defRPr sz="1400">
                <a:latin typeface="Arial"/>
                <a:cs typeface="Arial"/>
              </a:defRPr>
            </a:lvl4pPr>
            <a:lvl5pPr marL="2057400" indent="-228600">
              <a:buSzPct val="100000"/>
              <a:buFontTx/>
              <a:buBlip>
                <a:blip r:embed="rId2"/>
              </a:buBlip>
              <a:defRPr sz="14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4937607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Line Title + 2-Column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1371600"/>
            <a:ext cx="9144000" cy="54864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356614"/>
            <a:ext cx="6629400" cy="1005840"/>
          </a:xfrm>
        </p:spPr>
        <p:txBody>
          <a:bodyPr lIns="0" tIns="0" rIns="0" bIns="0" anchor="t">
            <a:spAutoFit/>
          </a:bodyPr>
          <a:lstStyle>
            <a:lvl1pPr algn="l">
              <a:defRPr sz="2500" b="1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28800"/>
            <a:ext cx="3886200" cy="640080"/>
          </a:xfrm>
        </p:spPr>
        <p:txBody>
          <a:bodyPr lIns="0" tIns="0" rIns="0" bIns="0" anchor="t">
            <a:spAutoFit/>
          </a:bodyPr>
          <a:lstStyle>
            <a:lvl1pPr marL="0" indent="0">
              <a:buNone/>
              <a:defRPr sz="2000" b="1"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00600" y="1828799"/>
            <a:ext cx="3886200" cy="640080"/>
          </a:xfrm>
        </p:spPr>
        <p:txBody>
          <a:bodyPr lIns="0" tIns="0" rIns="0" bIns="0" anchor="t">
            <a:spAutoFit/>
          </a:bodyPr>
          <a:lstStyle>
            <a:lvl1pPr marL="0" indent="0">
              <a:buNone/>
              <a:defRPr sz="2000" b="1"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 lIns="0" tIns="0" rIns="0" bIns="0"/>
          <a:lstStyle>
            <a:lvl1pPr>
              <a:defRPr sz="900">
                <a:latin typeface="Arial"/>
                <a:cs typeface="Arial"/>
              </a:defRPr>
            </a:lvl1pPr>
          </a:lstStyle>
          <a:p>
            <a:fld id="{BC5D5528-8E4A-A64F-9E68-AD02791E3931}" type="datetime4">
              <a:rPr lang="en-US" smtClean="0"/>
              <a:t>July 26, 2023</a:t>
            </a:fld>
            <a:endParaRPr lang="en-US" dirty="0"/>
          </a:p>
        </p:txBody>
      </p:sp>
      <p:sp>
        <p:nvSpPr>
          <p:cNvPr id="9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 lIns="0" tIns="0" rIns="0" bIns="0"/>
          <a:lstStyle>
            <a:lvl1pPr>
              <a:defRPr sz="900"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10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 lIns="0" tIns="0" rIns="0" bIns="0"/>
          <a:lstStyle>
            <a:lvl1pPr>
              <a:defRPr sz="900">
                <a:latin typeface="Arial"/>
                <a:cs typeface="Arial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Content Placeholder 2"/>
          <p:cNvSpPr>
            <a:spLocks noGrp="1"/>
          </p:cNvSpPr>
          <p:nvPr>
            <p:ph idx="15"/>
          </p:nvPr>
        </p:nvSpPr>
        <p:spPr>
          <a:xfrm>
            <a:off x="457200" y="2514600"/>
            <a:ext cx="3886200" cy="3657600"/>
          </a:xfrm>
        </p:spPr>
        <p:txBody>
          <a:bodyPr lIns="0" tIns="0" rIns="0" bIns="0">
            <a:spAutoFit/>
          </a:bodyPr>
          <a:lstStyle>
            <a:lvl1pPr marL="342900" indent="-342900">
              <a:buSzPct val="100000"/>
              <a:buFontTx/>
              <a:buBlip>
                <a:blip r:embed="rId2"/>
              </a:buBlip>
              <a:defRPr sz="2000">
                <a:latin typeface="Arial"/>
                <a:cs typeface="Arial"/>
              </a:defRPr>
            </a:lvl1pPr>
            <a:lvl2pPr marL="742950" indent="-285750">
              <a:buSzPct val="100000"/>
              <a:buFontTx/>
              <a:buBlip>
                <a:blip r:embed="rId3"/>
              </a:buBlip>
              <a:defRPr sz="1800">
                <a:latin typeface="Arial"/>
                <a:cs typeface="Arial"/>
              </a:defRPr>
            </a:lvl2pPr>
            <a:lvl3pPr marL="1143000" indent="-228600">
              <a:buSzPct val="100000"/>
              <a:buFontTx/>
              <a:buBlip>
                <a:blip r:embed="rId4"/>
              </a:buBlip>
              <a:defRPr sz="1600">
                <a:latin typeface="Arial"/>
                <a:cs typeface="Arial"/>
              </a:defRPr>
            </a:lvl3pPr>
            <a:lvl4pPr marL="1600200" indent="-228600">
              <a:buSzPct val="100000"/>
              <a:buFontTx/>
              <a:buBlip>
                <a:blip r:embed="rId5"/>
              </a:buBlip>
              <a:defRPr sz="1400">
                <a:latin typeface="Arial"/>
                <a:cs typeface="Arial"/>
              </a:defRPr>
            </a:lvl4pPr>
            <a:lvl5pPr marL="2057400" indent="-228600">
              <a:buSzPct val="100000"/>
              <a:buFontTx/>
              <a:buBlip>
                <a:blip r:embed="rId2"/>
              </a:buBlip>
              <a:defRPr sz="14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idx="16"/>
          </p:nvPr>
        </p:nvSpPr>
        <p:spPr>
          <a:xfrm>
            <a:off x="4800600" y="2512122"/>
            <a:ext cx="3886200" cy="3657600"/>
          </a:xfrm>
        </p:spPr>
        <p:txBody>
          <a:bodyPr lIns="0" tIns="0" rIns="0" bIns="0">
            <a:spAutoFit/>
          </a:bodyPr>
          <a:lstStyle>
            <a:lvl1pPr marL="342900" indent="-342900">
              <a:buSzPct val="100000"/>
              <a:buFontTx/>
              <a:buBlip>
                <a:blip r:embed="rId2"/>
              </a:buBlip>
              <a:defRPr sz="2000">
                <a:latin typeface="Arial"/>
                <a:cs typeface="Arial"/>
              </a:defRPr>
            </a:lvl1pPr>
            <a:lvl2pPr marL="742950" indent="-285750">
              <a:buSzPct val="100000"/>
              <a:buFontTx/>
              <a:buBlip>
                <a:blip r:embed="rId3"/>
              </a:buBlip>
              <a:defRPr sz="1800">
                <a:latin typeface="Arial"/>
                <a:cs typeface="Arial"/>
              </a:defRPr>
            </a:lvl2pPr>
            <a:lvl3pPr marL="1143000" indent="-228600">
              <a:buSzPct val="100000"/>
              <a:buFontTx/>
              <a:buBlip>
                <a:blip r:embed="rId4"/>
              </a:buBlip>
              <a:defRPr sz="1600">
                <a:latin typeface="Arial"/>
                <a:cs typeface="Arial"/>
              </a:defRPr>
            </a:lvl3pPr>
            <a:lvl4pPr marL="1600200" indent="-228600">
              <a:buSzPct val="100000"/>
              <a:buFontTx/>
              <a:buBlip>
                <a:blip r:embed="rId5"/>
              </a:buBlip>
              <a:defRPr sz="1400">
                <a:latin typeface="Arial"/>
                <a:cs typeface="Arial"/>
              </a:defRPr>
            </a:lvl4pPr>
            <a:lvl5pPr marL="2057400" indent="-228600">
              <a:buSzPct val="100000"/>
              <a:buFontTx/>
              <a:buBlip>
                <a:blip r:embed="rId2"/>
              </a:buBlip>
              <a:defRPr sz="14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5530614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-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56614"/>
            <a:ext cx="6629400" cy="1005840"/>
          </a:xfrm>
        </p:spPr>
        <p:txBody>
          <a:bodyPr lIns="0" tIns="0" rIns="0" bIns="0" anchor="t" anchorCtr="0">
            <a:spAutoFit/>
          </a:bodyPr>
          <a:lstStyle>
            <a:lvl1pPr algn="l">
              <a:defRPr sz="2500" b="1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8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 lIns="0" tIns="0" rIns="0" bIns="0"/>
          <a:lstStyle>
            <a:lvl1pPr>
              <a:defRPr sz="9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fld id="{96B83080-A0DC-A846-88CA-CAA893C02D37}" type="datetime4">
              <a:rPr lang="en-US" smtClean="0"/>
              <a:t>July 26, 2023</a:t>
            </a:fld>
            <a:endParaRPr lang="en-US" dirty="0"/>
          </a:p>
        </p:txBody>
      </p:sp>
      <p:sp>
        <p:nvSpPr>
          <p:cNvPr id="5" name="Slide Number Placeholder 9"/>
          <p:cNvSpPr>
            <a:spLocks noGrp="1"/>
          </p:cNvSpPr>
          <p:nvPr>
            <p:ph type="sldNum" sz="quarter" idx="11"/>
          </p:nvPr>
        </p:nvSpPr>
        <p:spPr>
          <a:xfrm>
            <a:off x="6553200" y="6356350"/>
            <a:ext cx="2133600" cy="365125"/>
          </a:xfrm>
        </p:spPr>
        <p:txBody>
          <a:bodyPr lIns="0" tIns="0" rIns="0" bIns="0"/>
          <a:lstStyle>
            <a:lvl1pPr>
              <a:defRPr sz="9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Footer Placeholder 10"/>
          <p:cNvSpPr>
            <a:spLocks noGrp="1"/>
          </p:cNvSpPr>
          <p:nvPr>
            <p:ph type="ftr" sz="quarter" idx="12"/>
          </p:nvPr>
        </p:nvSpPr>
        <p:spPr>
          <a:xfrm>
            <a:off x="3124200" y="6356350"/>
            <a:ext cx="2895600" cy="365125"/>
          </a:xfrm>
        </p:spPr>
        <p:txBody>
          <a:bodyPr lIns="0" tIns="0" rIns="0" bIns="0"/>
          <a:lstStyle>
            <a:lvl1pPr>
              <a:defRPr sz="9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828797"/>
            <a:ext cx="8229600" cy="4343400"/>
          </a:xfrm>
        </p:spPr>
        <p:txBody>
          <a:bodyPr lIns="0" tIns="0" rIns="0" bIns="0">
            <a:spAutoFit/>
          </a:bodyPr>
          <a:lstStyle>
            <a:lvl1pPr marL="342900" indent="-342900">
              <a:buSzPct val="100000"/>
              <a:buFontTx/>
              <a:buBlip>
                <a:blip r:embed="rId2"/>
              </a:buBlip>
              <a:defRPr sz="2000">
                <a:solidFill>
                  <a:srgbClr val="FFFFFF"/>
                </a:solidFill>
                <a:latin typeface="Arial"/>
                <a:cs typeface="Arial"/>
              </a:defRPr>
            </a:lvl1pPr>
            <a:lvl2pPr marL="742950" indent="-285750">
              <a:buSzPct val="100000"/>
              <a:buFontTx/>
              <a:buBlip>
                <a:blip r:embed="rId3"/>
              </a:buBlip>
              <a:defRPr sz="1800">
                <a:solidFill>
                  <a:srgbClr val="FFFFFF"/>
                </a:solidFill>
                <a:latin typeface="Arial"/>
                <a:cs typeface="Arial"/>
              </a:defRPr>
            </a:lvl2pPr>
            <a:lvl3pPr marL="1143000" indent="-228600">
              <a:buSzPct val="100000"/>
              <a:buFontTx/>
              <a:buBlip>
                <a:blip r:embed="rId4"/>
              </a:buBlip>
              <a:defRPr sz="1600">
                <a:solidFill>
                  <a:srgbClr val="FFFFFF"/>
                </a:solidFill>
                <a:latin typeface="Arial"/>
                <a:cs typeface="Arial"/>
              </a:defRPr>
            </a:lvl3pPr>
            <a:lvl4pPr marL="1600200" indent="-228600">
              <a:buSzPct val="100000"/>
              <a:buFontTx/>
              <a:buBlip>
                <a:blip r:embed="rId5"/>
              </a:buBlip>
              <a:defRPr sz="1400">
                <a:solidFill>
                  <a:srgbClr val="FFFFFF"/>
                </a:solidFill>
                <a:latin typeface="Arial"/>
                <a:cs typeface="Arial"/>
              </a:defRPr>
            </a:lvl4pPr>
            <a:lvl5pPr marL="2057400" indent="-228600">
              <a:buSzPct val="100000"/>
              <a:buFontTx/>
              <a:buBlip>
                <a:blip r:embed="rId2"/>
              </a:buBlip>
              <a:defRPr sz="1400">
                <a:solidFill>
                  <a:srgbClr val="FFFFFF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2493763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-Color Background + 2-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56614"/>
            <a:ext cx="6629400" cy="1005840"/>
          </a:xfrm>
        </p:spPr>
        <p:txBody>
          <a:bodyPr lIns="0" tIns="0" rIns="0" bIns="0" anchor="t">
            <a:spAutoFit/>
          </a:bodyPr>
          <a:lstStyle>
            <a:lvl1pPr algn="l">
              <a:defRPr sz="2500" b="1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 lIns="0" tIns="0" rIns="0" bIns="0"/>
          <a:lstStyle>
            <a:lvl1pPr>
              <a:defRPr sz="9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fld id="{ECCEC056-3BC1-D941-A53E-3A2C2BC72558}" type="datetime4">
              <a:rPr lang="en-US" smtClean="0"/>
              <a:t>July 26, 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 lIns="0" tIns="0" rIns="0" bIns="0"/>
          <a:lstStyle>
            <a:lvl1pPr>
              <a:defRPr sz="9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 lIns="0" tIns="0" rIns="0" bIns="0"/>
          <a:lstStyle>
            <a:lvl1pPr>
              <a:defRPr sz="9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idx="13"/>
          </p:nvPr>
        </p:nvSpPr>
        <p:spPr>
          <a:xfrm>
            <a:off x="457200" y="1828797"/>
            <a:ext cx="3886200" cy="4343400"/>
          </a:xfrm>
        </p:spPr>
        <p:txBody>
          <a:bodyPr lIns="0" tIns="0" rIns="0" bIns="0">
            <a:spAutoFit/>
          </a:bodyPr>
          <a:lstStyle>
            <a:lvl1pPr marL="342900" indent="-342900">
              <a:buSzPct val="100000"/>
              <a:buFontTx/>
              <a:buBlip>
                <a:blip r:embed="rId2"/>
              </a:buBlip>
              <a:defRPr sz="2000">
                <a:solidFill>
                  <a:srgbClr val="FFFFFF"/>
                </a:solidFill>
                <a:latin typeface="Arial"/>
                <a:cs typeface="Arial"/>
              </a:defRPr>
            </a:lvl1pPr>
            <a:lvl2pPr marL="742950" indent="-285750">
              <a:buSzPct val="100000"/>
              <a:buFontTx/>
              <a:buBlip>
                <a:blip r:embed="rId3"/>
              </a:buBlip>
              <a:defRPr sz="1800">
                <a:solidFill>
                  <a:srgbClr val="FFFFFF"/>
                </a:solidFill>
                <a:latin typeface="Arial"/>
                <a:cs typeface="Arial"/>
              </a:defRPr>
            </a:lvl2pPr>
            <a:lvl3pPr marL="1143000" indent="-228600">
              <a:buSzPct val="100000"/>
              <a:buFontTx/>
              <a:buBlip>
                <a:blip r:embed="rId4"/>
              </a:buBlip>
              <a:defRPr sz="1600">
                <a:solidFill>
                  <a:srgbClr val="FFFFFF"/>
                </a:solidFill>
                <a:latin typeface="Arial"/>
                <a:cs typeface="Arial"/>
              </a:defRPr>
            </a:lvl3pPr>
            <a:lvl4pPr marL="1600200" indent="-228600">
              <a:buSzPct val="100000"/>
              <a:buFontTx/>
              <a:buBlip>
                <a:blip r:embed="rId5"/>
              </a:buBlip>
              <a:defRPr sz="1400">
                <a:solidFill>
                  <a:srgbClr val="FFFFFF"/>
                </a:solidFill>
                <a:latin typeface="Arial"/>
                <a:cs typeface="Arial"/>
              </a:defRPr>
            </a:lvl4pPr>
            <a:lvl5pPr marL="2057400" indent="-228600">
              <a:buSzPct val="100000"/>
              <a:buFontTx/>
              <a:buBlip>
                <a:blip r:embed="rId2"/>
              </a:buBlip>
              <a:defRPr sz="1400">
                <a:solidFill>
                  <a:srgbClr val="FFFFFF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4"/>
          </p:nvPr>
        </p:nvSpPr>
        <p:spPr>
          <a:xfrm>
            <a:off x="4800600" y="1828800"/>
            <a:ext cx="3886200" cy="4343400"/>
          </a:xfrm>
        </p:spPr>
        <p:txBody>
          <a:bodyPr lIns="0" tIns="0" rIns="0" bIns="0">
            <a:spAutoFit/>
          </a:bodyPr>
          <a:lstStyle>
            <a:lvl1pPr marL="342900" indent="-342900">
              <a:buSzPct val="100000"/>
              <a:buFontTx/>
              <a:buBlip>
                <a:blip r:embed="rId2"/>
              </a:buBlip>
              <a:defRPr sz="2000">
                <a:solidFill>
                  <a:srgbClr val="FFFFFF"/>
                </a:solidFill>
                <a:latin typeface="Arial"/>
                <a:cs typeface="Arial"/>
              </a:defRPr>
            </a:lvl1pPr>
            <a:lvl2pPr marL="742950" indent="-285750">
              <a:buSzPct val="100000"/>
              <a:buFontTx/>
              <a:buBlip>
                <a:blip r:embed="rId3"/>
              </a:buBlip>
              <a:defRPr sz="1800">
                <a:solidFill>
                  <a:srgbClr val="FFFFFF"/>
                </a:solidFill>
                <a:latin typeface="Arial"/>
                <a:cs typeface="Arial"/>
              </a:defRPr>
            </a:lvl2pPr>
            <a:lvl3pPr marL="1143000" indent="-228600">
              <a:buSzPct val="100000"/>
              <a:buFontTx/>
              <a:buBlip>
                <a:blip r:embed="rId4"/>
              </a:buBlip>
              <a:defRPr sz="1600">
                <a:solidFill>
                  <a:srgbClr val="FFFFFF"/>
                </a:solidFill>
                <a:latin typeface="Arial"/>
                <a:cs typeface="Arial"/>
              </a:defRPr>
            </a:lvl3pPr>
            <a:lvl4pPr marL="1600200" indent="-228600">
              <a:buSzPct val="100000"/>
              <a:buFontTx/>
              <a:buBlip>
                <a:blip r:embed="rId5"/>
              </a:buBlip>
              <a:defRPr sz="1400">
                <a:solidFill>
                  <a:srgbClr val="FFFFFF"/>
                </a:solidFill>
                <a:latin typeface="Arial"/>
                <a:cs typeface="Arial"/>
              </a:defRPr>
            </a:lvl4pPr>
            <a:lvl5pPr marL="2057400" indent="-228600">
              <a:buSzPct val="100000"/>
              <a:buFontTx/>
              <a:buBlip>
                <a:blip r:embed="rId2"/>
              </a:buBlip>
              <a:defRPr sz="1400">
                <a:solidFill>
                  <a:srgbClr val="FFFFFF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783901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-Color Background + 2-Column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56614"/>
            <a:ext cx="6629400" cy="1005840"/>
          </a:xfrm>
        </p:spPr>
        <p:txBody>
          <a:bodyPr lIns="0" tIns="0" rIns="0" bIns="0" anchor="t">
            <a:spAutoFit/>
          </a:bodyPr>
          <a:lstStyle>
            <a:lvl1pPr algn="l">
              <a:defRPr sz="2500" b="1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28799"/>
            <a:ext cx="3886200" cy="640080"/>
          </a:xfrm>
        </p:spPr>
        <p:txBody>
          <a:bodyPr lIns="0" tIns="0" rIns="0" bIns="0" anchor="t">
            <a:spAutoFit/>
          </a:bodyPr>
          <a:lstStyle>
            <a:lvl1pPr marL="0" indent="0">
              <a:buNone/>
              <a:defRPr sz="2000" b="1">
                <a:solidFill>
                  <a:srgbClr val="FFFFFF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00600" y="1828798"/>
            <a:ext cx="3886200" cy="640080"/>
          </a:xfrm>
        </p:spPr>
        <p:txBody>
          <a:bodyPr lIns="0" tIns="0" rIns="0" bIns="0" anchor="t">
            <a:spAutoFit/>
          </a:bodyPr>
          <a:lstStyle>
            <a:lvl1pPr marL="0" indent="0">
              <a:buNone/>
              <a:defRPr sz="2000" b="1">
                <a:solidFill>
                  <a:srgbClr val="FFFFFF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 lIns="0" tIns="0" rIns="0" bIns="0"/>
          <a:lstStyle>
            <a:lvl1pPr>
              <a:defRPr sz="9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fld id="{10CB5865-558E-8649-88A9-CBCFE3470DB8}" type="datetime4">
              <a:rPr lang="en-US" smtClean="0"/>
              <a:t>July 26, 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 lIns="0" tIns="0" rIns="0" bIns="0"/>
          <a:lstStyle>
            <a:lvl1pPr>
              <a:defRPr sz="9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 lIns="0" tIns="0" rIns="0" bIns="0"/>
          <a:lstStyle>
            <a:lvl1pPr>
              <a:defRPr sz="9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Content Placeholder 2"/>
          <p:cNvSpPr>
            <a:spLocks noGrp="1"/>
          </p:cNvSpPr>
          <p:nvPr>
            <p:ph idx="13"/>
          </p:nvPr>
        </p:nvSpPr>
        <p:spPr>
          <a:xfrm>
            <a:off x="457200" y="2516451"/>
            <a:ext cx="3886200" cy="3657600"/>
          </a:xfrm>
        </p:spPr>
        <p:txBody>
          <a:bodyPr lIns="0" tIns="0" rIns="0" bIns="0">
            <a:spAutoFit/>
          </a:bodyPr>
          <a:lstStyle>
            <a:lvl1pPr marL="342900" indent="-342900">
              <a:buSzPct val="100000"/>
              <a:buFontTx/>
              <a:buBlip>
                <a:blip r:embed="rId2"/>
              </a:buBlip>
              <a:defRPr sz="2000">
                <a:solidFill>
                  <a:srgbClr val="FFFFFF"/>
                </a:solidFill>
                <a:latin typeface="Arial"/>
                <a:cs typeface="Arial"/>
              </a:defRPr>
            </a:lvl1pPr>
            <a:lvl2pPr marL="742950" indent="-285750">
              <a:buSzPct val="100000"/>
              <a:buFontTx/>
              <a:buBlip>
                <a:blip r:embed="rId3"/>
              </a:buBlip>
              <a:defRPr sz="1800">
                <a:solidFill>
                  <a:srgbClr val="FFFFFF"/>
                </a:solidFill>
                <a:latin typeface="Arial"/>
                <a:cs typeface="Arial"/>
              </a:defRPr>
            </a:lvl2pPr>
            <a:lvl3pPr marL="1143000" indent="-228600">
              <a:buSzPct val="100000"/>
              <a:buFontTx/>
              <a:buBlip>
                <a:blip r:embed="rId4"/>
              </a:buBlip>
              <a:defRPr sz="1600">
                <a:solidFill>
                  <a:srgbClr val="FFFFFF"/>
                </a:solidFill>
                <a:latin typeface="Arial"/>
                <a:cs typeface="Arial"/>
              </a:defRPr>
            </a:lvl3pPr>
            <a:lvl4pPr marL="1600200" indent="-228600">
              <a:buSzPct val="100000"/>
              <a:buFontTx/>
              <a:buBlip>
                <a:blip r:embed="rId5"/>
              </a:buBlip>
              <a:defRPr sz="1400">
                <a:solidFill>
                  <a:srgbClr val="FFFFFF"/>
                </a:solidFill>
                <a:latin typeface="Arial"/>
                <a:cs typeface="Arial"/>
              </a:defRPr>
            </a:lvl4pPr>
            <a:lvl5pPr marL="2057400" indent="-228600">
              <a:buSzPct val="100000"/>
              <a:buFontTx/>
              <a:buBlip>
                <a:blip r:embed="rId2"/>
              </a:buBlip>
              <a:defRPr sz="1400">
                <a:solidFill>
                  <a:srgbClr val="FFFFFF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4"/>
          </p:nvPr>
        </p:nvSpPr>
        <p:spPr>
          <a:xfrm>
            <a:off x="4800600" y="2516454"/>
            <a:ext cx="3886200" cy="3657600"/>
          </a:xfrm>
        </p:spPr>
        <p:txBody>
          <a:bodyPr lIns="0" tIns="0" rIns="0" bIns="0">
            <a:spAutoFit/>
          </a:bodyPr>
          <a:lstStyle>
            <a:lvl1pPr marL="342900" indent="-342900">
              <a:buSzPct val="100000"/>
              <a:buFontTx/>
              <a:buBlip>
                <a:blip r:embed="rId2"/>
              </a:buBlip>
              <a:defRPr sz="2000">
                <a:solidFill>
                  <a:srgbClr val="FFFFFF"/>
                </a:solidFill>
                <a:latin typeface="Arial"/>
                <a:cs typeface="Arial"/>
              </a:defRPr>
            </a:lvl1pPr>
            <a:lvl2pPr marL="742950" indent="-285750">
              <a:buSzPct val="100000"/>
              <a:buFontTx/>
              <a:buBlip>
                <a:blip r:embed="rId3"/>
              </a:buBlip>
              <a:defRPr sz="1800">
                <a:solidFill>
                  <a:srgbClr val="FFFFFF"/>
                </a:solidFill>
                <a:latin typeface="Arial"/>
                <a:cs typeface="Arial"/>
              </a:defRPr>
            </a:lvl2pPr>
            <a:lvl3pPr marL="1143000" indent="-228600">
              <a:buSzPct val="100000"/>
              <a:buFontTx/>
              <a:buBlip>
                <a:blip r:embed="rId4"/>
              </a:buBlip>
              <a:defRPr sz="1600">
                <a:solidFill>
                  <a:srgbClr val="FFFFFF"/>
                </a:solidFill>
                <a:latin typeface="Arial"/>
                <a:cs typeface="Arial"/>
              </a:defRPr>
            </a:lvl3pPr>
            <a:lvl4pPr marL="1600200" indent="-228600">
              <a:buSzPct val="100000"/>
              <a:buFontTx/>
              <a:buBlip>
                <a:blip r:embed="rId5"/>
              </a:buBlip>
              <a:defRPr sz="1400">
                <a:solidFill>
                  <a:srgbClr val="FFFFFF"/>
                </a:solidFill>
                <a:latin typeface="Arial"/>
                <a:cs typeface="Arial"/>
              </a:defRPr>
            </a:lvl4pPr>
            <a:lvl5pPr marL="2057400" indent="-228600">
              <a:buSzPct val="100000"/>
              <a:buFontTx/>
              <a:buBlip>
                <a:blip r:embed="rId2"/>
              </a:buBlip>
              <a:defRPr sz="1400">
                <a:solidFill>
                  <a:srgbClr val="FFFFFF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539446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-Line Title + 2-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987552"/>
            <a:ext cx="9144000" cy="587044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56616"/>
            <a:ext cx="6629400" cy="62179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D575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DF4FDA3-C98B-EA4E-8817-64F4090BAB92}" type="datetime4">
              <a:rPr lang="en-US" smtClean="0"/>
              <a:t>July 26, 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505DBE7-0ACF-E348-BBE2-A615BCE1D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3508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-Color Background +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56614"/>
            <a:ext cx="6629400" cy="1005840"/>
          </a:xfrm>
        </p:spPr>
        <p:txBody>
          <a:bodyPr lIns="0" tIns="0" rIns="0" bIns="0" anchor="t" anchorCtr="0">
            <a:spAutoFit/>
          </a:bodyPr>
          <a:lstStyle>
            <a:lvl1pPr algn="l">
              <a:defRPr sz="2500" b="1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57200" y="1828800"/>
            <a:ext cx="8229600" cy="3429000"/>
          </a:xfrm>
        </p:spPr>
        <p:txBody>
          <a:bodyPr lIns="0" tIns="0" rIns="0" bIns="0" anchor="ctr">
            <a:spAutoFit/>
          </a:bodyPr>
          <a:lstStyle>
            <a:lvl1pPr marL="0" indent="0" algn="ctr">
              <a:buNone/>
              <a:defRPr sz="1800" i="1">
                <a:solidFill>
                  <a:srgbClr val="FFFFFF"/>
                </a:solidFill>
                <a:latin typeface="Arial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486400"/>
            <a:ext cx="8229600" cy="685800"/>
          </a:xfrm>
        </p:spPr>
        <p:txBody>
          <a:bodyPr lIns="0" tIns="0" rIns="0" bIns="0">
            <a:spAutoFit/>
          </a:bodyPr>
          <a:lstStyle>
            <a:lvl1pPr marL="0" indent="0">
              <a:buNone/>
              <a:defRPr sz="1400">
                <a:solidFill>
                  <a:srgbClr val="FFFFFF"/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 lIns="0" tIns="0" rIns="0" bIns="0"/>
          <a:lstStyle>
            <a:lvl1pPr>
              <a:defRPr sz="9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fld id="{208459BF-80C7-FA41-AED7-562070351A38}" type="datetime4">
              <a:rPr lang="en-US" smtClean="0"/>
              <a:t>July 26, 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 lIns="0" tIns="0" rIns="0" bIns="0"/>
          <a:lstStyle>
            <a:lvl1pPr>
              <a:defRPr sz="9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 lIns="0" tIns="0" rIns="0" bIns="0"/>
          <a:lstStyle>
            <a:lvl1pPr>
              <a:defRPr sz="9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05529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-Color Background +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56614"/>
            <a:ext cx="6629400" cy="1005840"/>
          </a:xfrm>
        </p:spPr>
        <p:txBody>
          <a:bodyPr lIns="0" tIns="0" rIns="0" bIns="0" anchor="t">
            <a:spAutoFit/>
          </a:bodyPr>
          <a:lstStyle>
            <a:lvl1pPr algn="l">
              <a:defRPr sz="2500" b="1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 lIns="0" tIns="0" rIns="0" bIns="0"/>
          <a:lstStyle>
            <a:lvl1pPr>
              <a:defRPr sz="9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fld id="{C9B1E557-D2DE-C740-9A28-CB1872EDE0F8}" type="datetime4">
              <a:rPr lang="en-US" smtClean="0"/>
              <a:t>July 26, 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 lIns="0" tIns="0" rIns="0" bIns="0"/>
          <a:lstStyle>
            <a:lvl1pPr>
              <a:defRPr sz="9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 lIns="0" tIns="0" rIns="0" bIns="0"/>
          <a:lstStyle>
            <a:lvl1pPr>
              <a:defRPr sz="9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40070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707276"/>
                </a:solidFill>
              </a:defRPr>
            </a:lvl1pPr>
          </a:lstStyle>
          <a:p>
            <a:fld id="{35A4E209-819E-4847-8C73-FACD00174565}" type="datetime4">
              <a:rPr lang="en-US" smtClean="0"/>
              <a:t>July 26, 2023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707276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707276"/>
                </a:solidFill>
              </a:defRPr>
            </a:lvl1pPr>
          </a:lstStyle>
          <a:p>
            <a:fld id="{A505DBE7-0ACF-E348-BBE2-A615BCE1D79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ctrTitle"/>
          </p:nvPr>
        </p:nvSpPr>
        <p:spPr>
          <a:xfrm>
            <a:off x="0" y="2628782"/>
            <a:ext cx="9144000" cy="1600438"/>
          </a:xfrm>
          <a:noFill/>
          <a:ln w="25400">
            <a:noFill/>
          </a:ln>
          <a:effectLst/>
        </p:spPr>
        <p:txBody>
          <a:bodyPr lIns="457200" tIns="457200" rIns="457200" bIns="457200" anchor="ctr">
            <a:spAutoFit/>
          </a:bodyPr>
          <a:lstStyle>
            <a:lvl1pPr algn="l">
              <a:defRPr sz="4400" b="1">
                <a:solidFill>
                  <a:srgbClr val="D575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7200" y="4800600"/>
            <a:ext cx="8229600" cy="457200"/>
          </a:xfrm>
        </p:spPr>
        <p:txBody>
          <a:bodyPr anchor="t"/>
          <a:lstStyle>
            <a:lvl1pPr marL="0" indent="0" algn="l">
              <a:spcBef>
                <a:spcPts val="0"/>
              </a:spcBef>
              <a:buNone/>
              <a:defRPr cap="all" baseline="0">
                <a:solidFill>
                  <a:srgbClr val="707276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add Presenter </a:t>
            </a:r>
            <a:r>
              <a:rPr lang="en-US" dirty="0" err="1"/>
              <a:t>Name(S</a:t>
            </a:r>
            <a:r>
              <a:rPr lang="en-US" dirty="0"/>
              <a:t>)</a:t>
            </a:r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455613" y="5257800"/>
            <a:ext cx="8229600" cy="2286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400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Click to add presenter organization</a:t>
            </a:r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5540477"/>
            <a:ext cx="8229600" cy="2286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400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Click to add presentation event or location</a:t>
            </a:r>
          </a:p>
        </p:txBody>
      </p:sp>
    </p:spTree>
    <p:extLst>
      <p:ext uri="{BB962C8B-B14F-4D97-AF65-F5344CB8AC3E}">
        <p14:creationId xmlns:p14="http://schemas.microsoft.com/office/powerpoint/2010/main" val="135017852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Line 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356613"/>
            <a:ext cx="6629400" cy="621792"/>
          </a:xfrm>
        </p:spPr>
        <p:txBody>
          <a:bodyPr lIns="0" tIns="0" rIns="0" bIns="0" anchor="t" anchorCtr="0">
            <a:spAutoFit/>
          </a:bodyPr>
          <a:lstStyle>
            <a:lvl1pPr algn="l">
              <a:defRPr sz="2500" b="1">
                <a:solidFill>
                  <a:srgbClr val="D57500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57200" y="1371598"/>
            <a:ext cx="8229600" cy="4800600"/>
          </a:xfrm>
        </p:spPr>
        <p:txBody>
          <a:bodyPr lIns="0" tIns="0" rIns="0" bIns="0">
            <a:spAutoFit/>
          </a:bodyPr>
          <a:lstStyle>
            <a:lvl1pPr>
              <a:defRPr sz="20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600">
                <a:latin typeface="Arial"/>
                <a:cs typeface="Arial"/>
              </a:defRPr>
            </a:lvl3pPr>
            <a:lvl4pPr>
              <a:defRPr sz="1400">
                <a:latin typeface="Arial"/>
                <a:cs typeface="Arial"/>
              </a:defRPr>
            </a:lvl4pPr>
            <a:lvl5pPr>
              <a:defRPr sz="14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707276"/>
                </a:solidFill>
              </a:defRPr>
            </a:lvl1pPr>
          </a:lstStyle>
          <a:p>
            <a:fld id="{36352874-118B-E24F-968D-2511B069207B}" type="datetime4">
              <a:rPr lang="en-US" smtClean="0"/>
              <a:t>July 26, 2023</a:t>
            </a:fld>
            <a:endParaRPr lang="en-US" dirty="0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707276"/>
                </a:solidFill>
              </a:defRPr>
            </a:lvl1pPr>
          </a:lstStyle>
          <a:p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707276"/>
                </a:solidFill>
              </a:defRPr>
            </a:lvl1pPr>
          </a:lstStyle>
          <a:p>
            <a:fld id="{A505DBE7-0ACF-E348-BBE2-A615BCE1D79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42546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Line Title + 2-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356616"/>
            <a:ext cx="6629400" cy="62179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D575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54F218C-213B-C54B-9A93-DEA1EC18DD65}" type="datetime4">
              <a:rPr lang="en-US" smtClean="0"/>
              <a:t>July 26, 2023</a:t>
            </a:fld>
            <a:endParaRPr lang="en-US"/>
          </a:p>
        </p:txBody>
      </p:sp>
      <p:sp>
        <p:nvSpPr>
          <p:cNvPr id="1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505DBE7-0ACF-E348-BBE2-A615BCE1D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38625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Line Title + 2-Column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56616"/>
            <a:ext cx="6629400" cy="62179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D575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B327CC7-BEE1-6F4A-B167-5B675BDE4CB4}" type="datetime4">
              <a:rPr lang="en-US" smtClean="0"/>
              <a:t>July 26, 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505DBE7-0ACF-E348-BBE2-A615BCE1D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23843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Line Title +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56615"/>
            <a:ext cx="6629400" cy="62179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D575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E95F552-8AF0-DD42-87C9-F351B1EED456}" type="datetime4">
              <a:rPr lang="en-US" smtClean="0"/>
              <a:t>July 26, 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505DBE7-0ACF-E348-BBE2-A615BCE1D797}" type="slidenum">
              <a:rPr lang="en-US" smtClean="0"/>
              <a:t>‹#›</a:t>
            </a:fld>
            <a:endParaRPr lang="en-US"/>
          </a:p>
        </p:txBody>
      </p:sp>
      <p:sp>
        <p:nvSpPr>
          <p:cNvPr id="6" name="Picture Placeholder 2"/>
          <p:cNvSpPr>
            <a:spLocks noGrp="1"/>
          </p:cNvSpPr>
          <p:nvPr>
            <p:ph type="pic" idx="1"/>
          </p:nvPr>
        </p:nvSpPr>
        <p:spPr>
          <a:xfrm>
            <a:off x="457200" y="1371600"/>
            <a:ext cx="8229600" cy="3886200"/>
          </a:xfrm>
        </p:spPr>
        <p:txBody>
          <a:bodyPr lIns="0" tIns="0" rIns="0" bIns="0" anchor="ctr">
            <a:spAutoFit/>
          </a:bodyPr>
          <a:lstStyle>
            <a:lvl1pPr marL="0" indent="0" algn="ctr">
              <a:buNone/>
              <a:defRPr sz="1800" i="1">
                <a:latin typeface="Arial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486400"/>
            <a:ext cx="8229600" cy="685800"/>
          </a:xfrm>
        </p:spPr>
        <p:txBody>
          <a:bodyPr lIns="0" tIns="0" rIns="0" bIns="0">
            <a:spAutoFit/>
          </a:bodyPr>
          <a:lstStyle>
            <a:lvl1pPr marL="0" indent="0">
              <a:buNone/>
              <a:defRPr sz="1400"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0641378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Line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154C3BD-BE20-C04F-8E15-2D5F58D27A5A}" type="datetime4">
              <a:rPr lang="en-US" smtClean="0"/>
              <a:t>July 26, 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505DBE7-0ACF-E348-BBE2-A615BCE1D797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356615"/>
            <a:ext cx="6629400" cy="62179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D575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8507623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Line 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56613"/>
            <a:ext cx="6629400" cy="1005840"/>
          </a:xfrm>
        </p:spPr>
        <p:txBody>
          <a:bodyPr lIns="0" tIns="0" rIns="0" bIns="0" anchor="t" anchorCtr="0">
            <a:spAutoFit/>
          </a:bodyPr>
          <a:lstStyle>
            <a:lvl1pPr algn="l">
              <a:defRPr sz="2500" b="1">
                <a:solidFill>
                  <a:srgbClr val="D57500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28799"/>
            <a:ext cx="8229600" cy="4343400"/>
          </a:xfrm>
        </p:spPr>
        <p:txBody>
          <a:bodyPr lIns="0" tIns="0" rIns="0" bIns="0">
            <a:spAutoFit/>
          </a:bodyPr>
          <a:lstStyle>
            <a:lvl1pPr>
              <a:defRPr sz="20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600">
                <a:latin typeface="Arial"/>
                <a:cs typeface="Arial"/>
              </a:defRPr>
            </a:lvl3pPr>
            <a:lvl4pPr>
              <a:defRPr sz="1400">
                <a:latin typeface="Arial"/>
                <a:cs typeface="Arial"/>
              </a:defRPr>
            </a:lvl4pPr>
            <a:lvl5pPr>
              <a:defRPr sz="14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2D3ED6A-AF32-2143-8579-8C1FA3A63491}" type="datetime4">
              <a:rPr lang="en-US" smtClean="0"/>
              <a:t>July 26, 2023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505DBE7-0ACF-E348-BBE2-A615BCE1D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80942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Line Title + 2-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56613"/>
            <a:ext cx="6629400" cy="1005840"/>
          </a:xfrm>
        </p:spPr>
        <p:txBody>
          <a:bodyPr lIns="0" tIns="0" rIns="0" bIns="0" anchor="t">
            <a:spAutoFit/>
          </a:bodyPr>
          <a:lstStyle>
            <a:lvl1pPr algn="l">
              <a:defRPr sz="2500" b="1">
                <a:solidFill>
                  <a:srgbClr val="D57500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828799"/>
            <a:ext cx="3886200" cy="4343400"/>
          </a:xfrm>
        </p:spPr>
        <p:txBody>
          <a:bodyPr lIns="0" tIns="0" rIns="0" bIns="0">
            <a:spAutoFit/>
          </a:bodyPr>
          <a:lstStyle>
            <a:lvl1pPr>
              <a:defRPr sz="20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600">
                <a:latin typeface="Arial"/>
                <a:cs typeface="Arial"/>
              </a:defRPr>
            </a:lvl3pPr>
            <a:lvl4pPr>
              <a:defRPr sz="1400">
                <a:latin typeface="Arial"/>
                <a:cs typeface="Arial"/>
              </a:defRPr>
            </a:lvl4pPr>
            <a:lvl5pPr>
              <a:defRPr sz="1400">
                <a:latin typeface="Arial"/>
                <a:cs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00600" y="1828799"/>
            <a:ext cx="3886200" cy="4343400"/>
          </a:xfrm>
        </p:spPr>
        <p:txBody>
          <a:bodyPr lIns="0" tIns="0" bIns="0">
            <a:spAutoFit/>
          </a:bodyPr>
          <a:lstStyle>
            <a:lvl1pPr>
              <a:defRPr sz="20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600">
                <a:latin typeface="Arial"/>
                <a:cs typeface="Arial"/>
              </a:defRPr>
            </a:lvl3pPr>
            <a:lvl4pPr>
              <a:defRPr sz="1400">
                <a:latin typeface="Arial"/>
                <a:cs typeface="Arial"/>
              </a:defRPr>
            </a:lvl4pPr>
            <a:lvl5pPr>
              <a:defRPr sz="1400">
                <a:latin typeface="Arial"/>
                <a:cs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A5E5567-F82B-8343-9977-CC67B775D68A}" type="datetime4">
              <a:rPr lang="en-US" smtClean="0"/>
              <a:t>July 26, 2023</a:t>
            </a:fld>
            <a:endParaRPr lang="en-US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505DBE7-0ACF-E348-BBE2-A615BCE1D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5845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-Line Title + 2-Column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987552"/>
            <a:ext cx="9144000" cy="587044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56616"/>
            <a:ext cx="6629400" cy="62179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D575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A67B99E-ACA9-3B49-9F4E-9CFF45A7F14A}" type="datetime4">
              <a:rPr lang="en-US" smtClean="0"/>
              <a:t>July 26, 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505DBE7-0ACF-E348-BBE2-A615BCE1D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740824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Line Title + 2-Column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56613"/>
            <a:ext cx="6629400" cy="1005840"/>
          </a:xfrm>
        </p:spPr>
        <p:txBody>
          <a:bodyPr lIns="0" tIns="0" rIns="0" bIns="0" anchor="t">
            <a:spAutoFit/>
          </a:bodyPr>
          <a:lstStyle>
            <a:lvl1pPr algn="l">
              <a:defRPr sz="2500" b="1">
                <a:solidFill>
                  <a:srgbClr val="D57500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3AFF9BB-A143-C145-BA9C-30105BB17E36}" type="datetime4">
              <a:rPr lang="en-US" smtClean="0"/>
              <a:t>July 26, 2023</a:t>
            </a:fld>
            <a:endParaRPr lang="en-US"/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505DBE7-0ACF-E348-BBE2-A615BCE1D797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28800"/>
            <a:ext cx="3886200" cy="640080"/>
          </a:xfrm>
        </p:spPr>
        <p:txBody>
          <a:bodyPr lIns="0" tIns="0" rIns="0" bIns="0" anchor="t">
            <a:spAutoFit/>
          </a:bodyPr>
          <a:lstStyle>
            <a:lvl1pPr marL="0" indent="0">
              <a:buNone/>
              <a:defRPr sz="2000" b="1"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514599"/>
            <a:ext cx="3886200" cy="3657600"/>
          </a:xfrm>
        </p:spPr>
        <p:txBody>
          <a:bodyPr lIns="0" tIns="0" rIns="0" bIns="0">
            <a:spAutoFit/>
          </a:bodyPr>
          <a:lstStyle>
            <a:lvl1pPr>
              <a:defRPr sz="20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600">
                <a:latin typeface="Arial"/>
                <a:cs typeface="Arial"/>
              </a:defRPr>
            </a:lvl3pPr>
            <a:lvl4pPr>
              <a:defRPr sz="1400">
                <a:latin typeface="Arial"/>
                <a:cs typeface="Arial"/>
              </a:defRPr>
            </a:lvl4pPr>
            <a:lvl5pPr>
              <a:defRPr sz="14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00600" y="1828799"/>
            <a:ext cx="3886200" cy="640080"/>
          </a:xfrm>
        </p:spPr>
        <p:txBody>
          <a:bodyPr lIns="0" tIns="0" rIns="0" bIns="0" anchor="t">
            <a:spAutoFit/>
          </a:bodyPr>
          <a:lstStyle>
            <a:lvl1pPr marL="0" indent="0">
              <a:buNone/>
              <a:defRPr sz="2000" b="1"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4"/>
          </p:nvPr>
        </p:nvSpPr>
        <p:spPr>
          <a:xfrm>
            <a:off x="4800600" y="2514599"/>
            <a:ext cx="3886200" cy="3657600"/>
          </a:xfrm>
        </p:spPr>
        <p:txBody>
          <a:bodyPr lIns="0" tIns="0" rIns="0" bIns="0">
            <a:spAutoFit/>
          </a:bodyPr>
          <a:lstStyle>
            <a:lvl1pPr>
              <a:defRPr sz="20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600">
                <a:latin typeface="Arial"/>
                <a:cs typeface="Arial"/>
              </a:defRPr>
            </a:lvl3pPr>
            <a:lvl4pPr>
              <a:defRPr sz="1400">
                <a:latin typeface="Arial"/>
                <a:cs typeface="Arial"/>
              </a:defRPr>
            </a:lvl4pPr>
            <a:lvl5pPr>
              <a:defRPr sz="14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3774299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Title_Backgroun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6" descr="Title_Foote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43500"/>
            <a:ext cx="9144000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8" descr="PNNL_Logo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5670550"/>
            <a:ext cx="2651125" cy="73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8" descr="Proudly_Operated_by_Battelle_Onyx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6400800"/>
            <a:ext cx="2651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69900" y="1831975"/>
            <a:ext cx="8212138" cy="906463"/>
          </a:xfrm>
        </p:spPr>
        <p:txBody>
          <a:bodyPr lIns="91440" tIns="45720" rIns="91440" bIns="45720"/>
          <a:lstStyle>
            <a:lvl1pPr>
              <a:defRPr sz="4000">
                <a:solidFill>
                  <a:srgbClr val="C97A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71488" y="2973388"/>
            <a:ext cx="8208962" cy="2279650"/>
          </a:xfrm>
        </p:spPr>
        <p:txBody>
          <a:bodyPr lIns="91440" tIns="45720" rIns="91440" bIns="45720"/>
          <a:lstStyle>
            <a:lvl1pPr marL="0" indent="0">
              <a:buNone/>
              <a:defRPr/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112713" y="6483350"/>
            <a:ext cx="509587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11B8E57-4226-47AA-8123-20EE3F911915}" type="slidenum">
              <a:rPr 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804264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Presentation_Foot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43500"/>
            <a:ext cx="9144000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7" descr="PNNL_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5670550"/>
            <a:ext cx="2651125" cy="73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9" descr="Proudly_Operated_by_Battelle_Onyx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6400800"/>
            <a:ext cx="2651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>
              <a:defRPr sz="2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112713" y="6483350"/>
            <a:ext cx="509587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94EDD4F-BE9C-45D3-8D02-B5C37DAD023F}" type="slidenum">
              <a:rPr 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295545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resentation_Foot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43500"/>
            <a:ext cx="9144000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7" descr="PNNL_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5670550"/>
            <a:ext cx="2651125" cy="73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7" descr="Proudly_Operated_by_Battelle_Onyx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6400800"/>
            <a:ext cx="2651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3632627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3632627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112713" y="6483350"/>
            <a:ext cx="509587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A7C8478-9170-4F7F-B497-524EE7B5F3AD}" type="slidenum">
              <a:rPr 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976204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Presentation_Foot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43500"/>
            <a:ext cx="9144000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6" descr="PNNL_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5670550"/>
            <a:ext cx="2651125" cy="73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7" descr="Proudly_Operated_by_Battelle_Onyx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6400800"/>
            <a:ext cx="2651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088688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088688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112713" y="6483350"/>
            <a:ext cx="509587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FBFBA57-2A7C-4DB1-AFEE-24B6BEF90352}" type="slidenum">
              <a:rPr 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676764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resentation_Foot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43500"/>
            <a:ext cx="9144000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7" descr="PNNL_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5670550"/>
            <a:ext cx="2651125" cy="73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7" descr="Proudly_Operated_by_Battelle_Onyx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6400800"/>
            <a:ext cx="2651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4975145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24340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112713" y="6483350"/>
            <a:ext cx="509587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5634E82-5148-46C0-91BD-CE2BF10B088D}" type="slidenum">
              <a:rPr 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800795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resentation_Foot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43500"/>
            <a:ext cx="9144000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7" descr="PNNL_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5670550"/>
            <a:ext cx="2651125" cy="73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7" descr="Proudly_Operated_by_Battelle_Onyx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6400800"/>
            <a:ext cx="2651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49324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30541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05997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112713" y="6483350"/>
            <a:ext cx="509587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23E82F1-5F84-476C-901B-AA196D7C860C}" type="slidenum">
              <a:rPr 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642807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Presentation_Foot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43500"/>
            <a:ext cx="9144000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6" descr="PNNL_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5670550"/>
            <a:ext cx="2651125" cy="73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7" descr="Proudly_Operated_by_Battelle_Onyx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6400800"/>
            <a:ext cx="2651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692285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92098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112713" y="6483350"/>
            <a:ext cx="509587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AFC3275-23E9-4724-9732-92880AF6D03D}" type="slidenum">
              <a:rPr 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276148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Presentation_Foot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43500"/>
            <a:ext cx="9144000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7" descr="PNNL_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5670550"/>
            <a:ext cx="2651125" cy="73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7"/>
          <p:cNvSpPr>
            <a:spLocks noChangeArrowheads="1"/>
          </p:cNvSpPr>
          <p:nvPr/>
        </p:nvSpPr>
        <p:spPr bwMode="auto">
          <a:xfrm>
            <a:off x="0" y="0"/>
            <a:ext cx="9144000" cy="914400"/>
          </a:xfrm>
          <a:prstGeom prst="rect">
            <a:avLst/>
          </a:prstGeom>
          <a:solidFill>
            <a:srgbClr val="D575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ea typeface="ＭＳ Ｐゴシック" pitchFamily="34" charset="-128"/>
            </a:endParaRPr>
          </a:p>
        </p:txBody>
      </p:sp>
      <p:pic>
        <p:nvPicPr>
          <p:cNvPr id="7" name="Picture 9" descr="Proudly_Operated_by_Battelle_Onyx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6400800"/>
            <a:ext cx="2651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112713" y="6483350"/>
            <a:ext cx="509587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9514967-BBD1-4E82-9130-63BB74246F0C}" type="slidenum">
              <a:rPr 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599907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resentation_Foot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43500"/>
            <a:ext cx="9144000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7" descr="PNNL_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5670550"/>
            <a:ext cx="2651125" cy="73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7"/>
          <p:cNvSpPr>
            <a:spLocks noChangeArrowheads="1"/>
          </p:cNvSpPr>
          <p:nvPr/>
        </p:nvSpPr>
        <p:spPr bwMode="auto">
          <a:xfrm>
            <a:off x="0" y="0"/>
            <a:ext cx="9144000" cy="914400"/>
          </a:xfrm>
          <a:prstGeom prst="rect">
            <a:avLst/>
          </a:prstGeom>
          <a:solidFill>
            <a:srgbClr val="D575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ea typeface="ＭＳ Ｐゴシック" pitchFamily="34" charset="-128"/>
            </a:endParaRPr>
          </a:p>
        </p:txBody>
      </p:sp>
      <p:pic>
        <p:nvPicPr>
          <p:cNvPr id="8" name="Picture 9" descr="Proudly_Operated_by_Battelle_Onyx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6400800"/>
            <a:ext cx="2651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4663" y="460375"/>
            <a:ext cx="8204200" cy="45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3709467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3709467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112713" y="6483350"/>
            <a:ext cx="509587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9A84B1-4E1B-4F07-B3C0-FB4F69F0086A}" type="slidenum">
              <a:rPr 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89933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Line Title +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987552"/>
            <a:ext cx="9144000" cy="587044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56615"/>
            <a:ext cx="6629400" cy="62179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D575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5B9E8E-6868-BD41-B75D-7F7725F1694F}" type="datetime4">
              <a:rPr lang="en-US" smtClean="0"/>
              <a:t>July 26, 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505DBE7-0ACF-E348-BBE2-A615BCE1D797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2"/>
          <p:cNvSpPr>
            <a:spLocks noGrp="1"/>
          </p:cNvSpPr>
          <p:nvPr>
            <p:ph type="pic" idx="1"/>
          </p:nvPr>
        </p:nvSpPr>
        <p:spPr>
          <a:xfrm>
            <a:off x="457200" y="1371600"/>
            <a:ext cx="8229600" cy="3886200"/>
          </a:xfrm>
        </p:spPr>
        <p:txBody>
          <a:bodyPr lIns="0" tIns="0" rIns="0" bIns="0" anchor="ctr">
            <a:spAutoFit/>
          </a:bodyPr>
          <a:lstStyle>
            <a:lvl1pPr marL="0" indent="0" algn="ctr">
              <a:buNone/>
              <a:defRPr sz="1800" i="1">
                <a:latin typeface="Arial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486400"/>
            <a:ext cx="8229600" cy="685800"/>
          </a:xfrm>
        </p:spPr>
        <p:txBody>
          <a:bodyPr lIns="0" tIns="0" rIns="0" bIns="0">
            <a:spAutoFit/>
          </a:bodyPr>
          <a:lstStyle>
            <a:lvl1pPr marL="0" indent="0">
              <a:buNone/>
              <a:defRPr sz="1400"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81300822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Presentation_Foot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43500"/>
            <a:ext cx="9144000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6" descr="PNNL_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5670550"/>
            <a:ext cx="2651125" cy="73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ectangle 7"/>
          <p:cNvSpPr>
            <a:spLocks noChangeArrowheads="1"/>
          </p:cNvSpPr>
          <p:nvPr/>
        </p:nvSpPr>
        <p:spPr bwMode="auto">
          <a:xfrm>
            <a:off x="0" y="0"/>
            <a:ext cx="9144000" cy="914400"/>
          </a:xfrm>
          <a:prstGeom prst="rect">
            <a:avLst/>
          </a:prstGeom>
          <a:solidFill>
            <a:srgbClr val="D575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ea typeface="ＭＳ Ｐゴシック" pitchFamily="34" charset="-128"/>
            </a:endParaRPr>
          </a:p>
        </p:txBody>
      </p:sp>
      <p:pic>
        <p:nvPicPr>
          <p:cNvPr id="14" name="Picture 9" descr="Proudly_Operated_by_Battelle_Onyx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6400800"/>
            <a:ext cx="2651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4663" y="460375"/>
            <a:ext cx="8204200" cy="45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088688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0886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112713" y="6483350"/>
            <a:ext cx="509587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0E10988-191E-4B5E-89C9-72D10437F0C2}" type="slidenum">
              <a:rPr 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148495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PNNL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5670550"/>
            <a:ext cx="2651125" cy="73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1588" y="0"/>
            <a:ext cx="9144000" cy="914400"/>
          </a:xfrm>
          <a:prstGeom prst="rect">
            <a:avLst/>
          </a:prstGeom>
          <a:solidFill>
            <a:srgbClr val="D575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ea typeface="ＭＳ Ｐゴシック" pitchFamily="34" charset="-128"/>
            </a:endParaRPr>
          </a:p>
        </p:txBody>
      </p:sp>
      <p:pic>
        <p:nvPicPr>
          <p:cNvPr id="6" name="Picture 9" descr="Proudly_Operated_by_Battelle_Onyx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6400800"/>
            <a:ext cx="2651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4663" y="460375"/>
            <a:ext cx="8204200" cy="45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112713" y="6483350"/>
            <a:ext cx="509587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95D678A-EB94-4E21-8779-A5E32322C88B}" type="slidenum">
              <a:rPr 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649540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PNNL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5670550"/>
            <a:ext cx="2651125" cy="73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1588" y="0"/>
            <a:ext cx="9144000" cy="914400"/>
          </a:xfrm>
          <a:prstGeom prst="rect">
            <a:avLst/>
          </a:prstGeom>
          <a:solidFill>
            <a:srgbClr val="D575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ea typeface="ＭＳ Ｐゴシック" pitchFamily="34" charset="-128"/>
            </a:endParaRPr>
          </a:p>
        </p:txBody>
      </p:sp>
      <p:pic>
        <p:nvPicPr>
          <p:cNvPr id="7" name="Picture 9" descr="Proudly_Operated_by_Battelle_Onyx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6400800"/>
            <a:ext cx="2651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4663" y="460375"/>
            <a:ext cx="8204200" cy="45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055249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055249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112713" y="6483350"/>
            <a:ext cx="509587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61F955F-944A-402E-835D-09E82AF4A773}" type="slidenum">
              <a:rPr 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090143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PNNL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5670550"/>
            <a:ext cx="2651125" cy="73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6"/>
          <p:cNvSpPr>
            <a:spLocks noChangeArrowheads="1"/>
          </p:cNvSpPr>
          <p:nvPr/>
        </p:nvSpPr>
        <p:spPr bwMode="auto">
          <a:xfrm>
            <a:off x="1588" y="0"/>
            <a:ext cx="9144000" cy="914400"/>
          </a:xfrm>
          <a:prstGeom prst="rect">
            <a:avLst/>
          </a:prstGeom>
          <a:solidFill>
            <a:srgbClr val="D575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ea typeface="ＭＳ Ｐゴシック" pitchFamily="34" charset="-128"/>
            </a:endParaRPr>
          </a:p>
        </p:txBody>
      </p:sp>
      <p:pic>
        <p:nvPicPr>
          <p:cNvPr id="13" name="Picture 9" descr="Proudly_Operated_by_Battelle_Onyx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6400800"/>
            <a:ext cx="2651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4663" y="460375"/>
            <a:ext cx="8204200" cy="45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2"/>
            <a:ext cx="4040188" cy="7225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267083"/>
            <a:ext cx="4040188" cy="3488258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2"/>
            <a:ext cx="4041775" cy="7225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267083"/>
            <a:ext cx="4041775" cy="3488258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112713" y="6483350"/>
            <a:ext cx="509587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A266B47-A35F-4A8E-9BC1-93A55F793E4E}" type="slidenum">
              <a:rPr 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087861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PNNL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5670550"/>
            <a:ext cx="2651125" cy="73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0" y="0"/>
            <a:ext cx="9144000" cy="1311275"/>
          </a:xfrm>
          <a:prstGeom prst="rect">
            <a:avLst/>
          </a:prstGeom>
          <a:solidFill>
            <a:srgbClr val="D575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ea typeface="ＭＳ Ｐゴシック" pitchFamily="34" charset="-128"/>
            </a:endParaRPr>
          </a:p>
        </p:txBody>
      </p:sp>
      <p:pic>
        <p:nvPicPr>
          <p:cNvPr id="6" name="Picture 9" descr="Proudly_Operated_by_Battelle_Onyx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6400800"/>
            <a:ext cx="2651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3pPr>
              <a:buSzPct val="60000"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112713" y="6483350"/>
            <a:ext cx="509587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781DED5-88E5-4A02-9EAD-D412229F385B}" type="slidenum">
              <a:rPr 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945305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PNNL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5670550"/>
            <a:ext cx="2651125" cy="73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0" y="0"/>
            <a:ext cx="9144000" cy="1311275"/>
          </a:xfrm>
          <a:prstGeom prst="rect">
            <a:avLst/>
          </a:prstGeom>
          <a:solidFill>
            <a:srgbClr val="D575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ea typeface="ＭＳ Ｐゴシック" pitchFamily="34" charset="-128"/>
            </a:endParaRPr>
          </a:p>
        </p:txBody>
      </p:sp>
      <p:pic>
        <p:nvPicPr>
          <p:cNvPr id="7" name="Picture 9" descr="Proudly_Operated_by_Battelle_Onyx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6400800"/>
            <a:ext cx="2651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055249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055249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112713" y="6483350"/>
            <a:ext cx="509587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16AE260-58BF-4559-ABB9-5D903557F7DA}" type="slidenum">
              <a:rPr 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801024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PNNL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5670550"/>
            <a:ext cx="2651125" cy="73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6"/>
          <p:cNvSpPr>
            <a:spLocks noChangeArrowheads="1"/>
          </p:cNvSpPr>
          <p:nvPr/>
        </p:nvSpPr>
        <p:spPr bwMode="auto">
          <a:xfrm>
            <a:off x="0" y="0"/>
            <a:ext cx="9144000" cy="1311275"/>
          </a:xfrm>
          <a:prstGeom prst="rect">
            <a:avLst/>
          </a:prstGeom>
          <a:solidFill>
            <a:srgbClr val="D575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ea typeface="ＭＳ Ｐゴシック" pitchFamily="34" charset="-128"/>
            </a:endParaRPr>
          </a:p>
        </p:txBody>
      </p:sp>
      <p:pic>
        <p:nvPicPr>
          <p:cNvPr id="13" name="Picture 9" descr="Proudly_Operated_by_Battelle_Onyx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6400800"/>
            <a:ext cx="2651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2"/>
            <a:ext cx="4040188" cy="7225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290135"/>
            <a:ext cx="4040188" cy="3488258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2"/>
            <a:ext cx="4041775" cy="7225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290135"/>
            <a:ext cx="4041775" cy="3488258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112713" y="6483350"/>
            <a:ext cx="509587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7D0C32-4B60-4AF2-AD1F-9E84F968D672}" type="slidenum">
              <a:rPr 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0059025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PNNL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5670550"/>
            <a:ext cx="2651125" cy="73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9" descr="Proudly_Operated_by_Battelle_Onyx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6400800"/>
            <a:ext cx="2651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112713" y="6483350"/>
            <a:ext cx="509587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CFEBCCD-2A6A-4BF1-B9E2-91FD00D749F8}" type="slidenum">
              <a:rPr 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0661141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0"/>
            <a:ext cx="9144000" cy="6865938"/>
          </a:xfrm>
          <a:prstGeom prst="rect">
            <a:avLst/>
          </a:prstGeom>
          <a:solidFill>
            <a:srgbClr val="70727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ea typeface="ＭＳ Ｐゴシック" pitchFamily="34" charset="-128"/>
            </a:endParaRPr>
          </a:p>
        </p:txBody>
      </p:sp>
      <p:pic>
        <p:nvPicPr>
          <p:cNvPr id="5" name="Picture 6" descr="PNNL_Logo_Revers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5662613"/>
            <a:ext cx="2651125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7" descr="Proudly_Operated_by_Battelle_Revers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6400800"/>
            <a:ext cx="2651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buFontTx/>
              <a:buBlip>
                <a:blip r:embed="rId4"/>
              </a:buBlip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buFontTx/>
              <a:buBlip>
                <a:blip r:embed="rId5"/>
              </a:buBlip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112713" y="6483350"/>
            <a:ext cx="50958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39AD2E1B-B284-4383-8818-00ACDFE162C1}" type="slidenum">
              <a:rPr lang="en-US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1183093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0"/>
            <a:ext cx="9144000" cy="6865938"/>
          </a:xfrm>
          <a:prstGeom prst="rect">
            <a:avLst/>
          </a:prstGeom>
          <a:solidFill>
            <a:srgbClr val="70727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ea typeface="ＭＳ Ｐゴシック" pitchFamily="34" charset="-128"/>
            </a:endParaRPr>
          </a:p>
        </p:txBody>
      </p:sp>
      <p:pic>
        <p:nvPicPr>
          <p:cNvPr id="6" name="Picture 6" descr="PNNL_Logo_Revers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5662613"/>
            <a:ext cx="2651125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7" descr="Proudly_Operated_by_Battelle_Revers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6400800"/>
            <a:ext cx="2651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1"/>
          </p:nvPr>
        </p:nvSpPr>
        <p:spPr>
          <a:xfrm>
            <a:off x="484440" y="1599559"/>
            <a:ext cx="4041648" cy="407894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buFontTx/>
              <a:buBlip>
                <a:blip r:embed="rId4"/>
              </a:buBlip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buFontTx/>
              <a:buBlip>
                <a:blip r:embed="rId5"/>
              </a:buBlip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idx="12"/>
          </p:nvPr>
        </p:nvSpPr>
        <p:spPr>
          <a:xfrm>
            <a:off x="4647906" y="1598278"/>
            <a:ext cx="4041648" cy="407894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buFontTx/>
              <a:buBlip>
                <a:blip r:embed="rId4"/>
              </a:buBlip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buFontTx/>
              <a:buBlip>
                <a:blip r:embed="rId5"/>
              </a:buBlip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3"/>
          </p:nvPr>
        </p:nvSpPr>
        <p:spPr>
          <a:xfrm>
            <a:off x="112713" y="6483350"/>
            <a:ext cx="50958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002EDA8C-5743-48C3-8E19-6D0712754D17}" type="slidenum">
              <a:rPr lang="en-US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12225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Line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1371600"/>
            <a:ext cx="9144000" cy="54864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5D3E66C-72C2-1240-90D0-E7332024CCF6}" type="datetime4">
              <a:rPr lang="en-US" smtClean="0"/>
              <a:t>July 26, 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505DBE7-0ACF-E348-BBE2-A615BCE1D797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356615"/>
            <a:ext cx="6629400" cy="62179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D575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67945717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0" y="0"/>
            <a:ext cx="9144000" cy="6865938"/>
          </a:xfrm>
          <a:prstGeom prst="rect">
            <a:avLst/>
          </a:prstGeom>
          <a:solidFill>
            <a:srgbClr val="70727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ea typeface="ＭＳ Ｐゴシック" pitchFamily="34" charset="-128"/>
            </a:endParaRPr>
          </a:p>
        </p:txBody>
      </p:sp>
      <p:pic>
        <p:nvPicPr>
          <p:cNvPr id="9" name="Picture 6" descr="PNNL_Logo_Revers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5662613"/>
            <a:ext cx="2651125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7" descr="Proudly_Operated_by_Battelle_Revers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6400800"/>
            <a:ext cx="2651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2"/>
            <a:ext cx="4040188" cy="722525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2"/>
            <a:ext cx="4041775" cy="722525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1"/>
          </p:nvPr>
        </p:nvSpPr>
        <p:spPr>
          <a:xfrm>
            <a:off x="469072" y="2306490"/>
            <a:ext cx="4033772" cy="326571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buFontTx/>
              <a:buBlip>
                <a:blip r:embed="rId4"/>
              </a:buBlip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buFontTx/>
              <a:buBlip>
                <a:blip r:embed="rId5"/>
              </a:buBlip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idx="12"/>
          </p:nvPr>
        </p:nvSpPr>
        <p:spPr>
          <a:xfrm>
            <a:off x="4640222" y="2305209"/>
            <a:ext cx="4041648" cy="326571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buFontTx/>
              <a:buBlip>
                <a:blip r:embed="rId4"/>
              </a:buBlip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buFontTx/>
              <a:buBlip>
                <a:blip r:embed="rId5"/>
              </a:buBlip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Slide Number Placeholder 6"/>
          <p:cNvSpPr>
            <a:spLocks noGrp="1"/>
          </p:cNvSpPr>
          <p:nvPr>
            <p:ph type="sldNum" sz="quarter" idx="13"/>
          </p:nvPr>
        </p:nvSpPr>
        <p:spPr>
          <a:xfrm>
            <a:off x="112713" y="6483350"/>
            <a:ext cx="50958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4AF8D350-41A2-47F3-93D3-DEF75EC0CC1C}" type="slidenum">
              <a:rPr lang="en-US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5896439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rgbClr val="D575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ea typeface="ＭＳ Ｐゴシック" pitchFamily="34" charset="-128"/>
            </a:endParaRPr>
          </a:p>
        </p:txBody>
      </p:sp>
      <p:pic>
        <p:nvPicPr>
          <p:cNvPr id="5" name="Picture 6" descr="PNNL_Logo_Revers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5662613"/>
            <a:ext cx="2651125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7" descr="Proudly_Operated_by_Battelle_Revers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6400800"/>
            <a:ext cx="2651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FontTx/>
              <a:buBlip>
                <a:blip r:embed="rId4"/>
              </a:buBlip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buFontTx/>
              <a:buBlip>
                <a:blip r:embed="rId5"/>
              </a:buBlip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buFontTx/>
              <a:buBlip>
                <a:blip r:embed="rId4"/>
              </a:buBlip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112713" y="6483350"/>
            <a:ext cx="50958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7F61A2E9-8DF0-453E-BF5F-4359453D91D2}" type="slidenum">
              <a:rPr lang="en-US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385961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rgbClr val="D575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ea typeface="ＭＳ Ｐゴシック" pitchFamily="34" charset="-128"/>
            </a:endParaRPr>
          </a:p>
        </p:txBody>
      </p:sp>
      <p:pic>
        <p:nvPicPr>
          <p:cNvPr id="6" name="Picture 6" descr="PNNL_Logo_Revers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5662613"/>
            <a:ext cx="2651125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7" descr="Proudly_Operated_by_Battelle_Revers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6400800"/>
            <a:ext cx="2651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1"/>
          </p:nvPr>
        </p:nvSpPr>
        <p:spPr>
          <a:xfrm>
            <a:off x="461389" y="1607244"/>
            <a:ext cx="4041648" cy="3575050"/>
          </a:xfrm>
        </p:spPr>
        <p:txBody>
          <a:bodyPr/>
          <a:lstStyle>
            <a:lvl1pPr>
              <a:buFontTx/>
              <a:buBlip>
                <a:blip r:embed="rId4"/>
              </a:buBlip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buFontTx/>
              <a:buBlip>
                <a:blip r:embed="rId5"/>
              </a:buBlip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buFontTx/>
              <a:buBlip>
                <a:blip r:embed="rId4"/>
              </a:buBlip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2"/>
          </p:nvPr>
        </p:nvSpPr>
        <p:spPr>
          <a:xfrm>
            <a:off x="4640223" y="1607244"/>
            <a:ext cx="4041648" cy="3575050"/>
          </a:xfrm>
        </p:spPr>
        <p:txBody>
          <a:bodyPr/>
          <a:lstStyle>
            <a:lvl1pPr>
              <a:buFontTx/>
              <a:buBlip>
                <a:blip r:embed="rId4"/>
              </a:buBlip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buFontTx/>
              <a:buBlip>
                <a:blip r:embed="rId5"/>
              </a:buBlip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buFontTx/>
              <a:buBlip>
                <a:blip r:embed="rId4"/>
              </a:buBlip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3"/>
          </p:nvPr>
        </p:nvSpPr>
        <p:spPr>
          <a:xfrm>
            <a:off x="112713" y="6483350"/>
            <a:ext cx="50958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64A6FC5-FCEC-44F5-99AC-0FF61BB74892}" type="slidenum">
              <a:rPr lang="en-US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3066203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rgbClr val="D575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ea typeface="ＭＳ Ｐゴシック" pitchFamily="34" charset="-128"/>
            </a:endParaRPr>
          </a:p>
        </p:txBody>
      </p:sp>
      <p:pic>
        <p:nvPicPr>
          <p:cNvPr id="9" name="Picture 6" descr="PNNL_Logo_Revers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5662613"/>
            <a:ext cx="2651125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7" descr="Proudly_Operated_by_Battelle_Revers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6400800"/>
            <a:ext cx="2651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2"/>
            <a:ext cx="4040188" cy="722525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2"/>
            <a:ext cx="4041775" cy="722525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1"/>
          </p:nvPr>
        </p:nvSpPr>
        <p:spPr>
          <a:xfrm>
            <a:off x="461389" y="2321856"/>
            <a:ext cx="4041648" cy="3348961"/>
          </a:xfrm>
        </p:spPr>
        <p:txBody>
          <a:bodyPr/>
          <a:lstStyle>
            <a:lvl1pPr>
              <a:buFontTx/>
              <a:buBlip>
                <a:blip r:embed="rId4"/>
              </a:buBlip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buFontTx/>
              <a:buBlip>
                <a:blip r:embed="rId5"/>
              </a:buBlip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buFontTx/>
              <a:buBlip>
                <a:blip r:embed="rId4"/>
              </a:buBlip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idx="12"/>
          </p:nvPr>
        </p:nvSpPr>
        <p:spPr>
          <a:xfrm>
            <a:off x="4640223" y="2321856"/>
            <a:ext cx="4041648" cy="3348961"/>
          </a:xfrm>
        </p:spPr>
        <p:txBody>
          <a:bodyPr/>
          <a:lstStyle>
            <a:lvl1pPr>
              <a:buFontTx/>
              <a:buBlip>
                <a:blip r:embed="rId4"/>
              </a:buBlip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buFontTx/>
              <a:buBlip>
                <a:blip r:embed="rId5"/>
              </a:buBlip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buFontTx/>
              <a:buBlip>
                <a:blip r:embed="rId4"/>
              </a:buBlip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Slide Number Placeholder 6"/>
          <p:cNvSpPr>
            <a:spLocks noGrp="1"/>
          </p:cNvSpPr>
          <p:nvPr>
            <p:ph type="sldNum" sz="quarter" idx="13"/>
          </p:nvPr>
        </p:nvSpPr>
        <p:spPr>
          <a:xfrm>
            <a:off x="112713" y="6483350"/>
            <a:ext cx="50958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8FCBB901-F128-49EA-841A-6299906907D8}" type="slidenum">
              <a:rPr lang="en-US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2991445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PNNL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5670550"/>
            <a:ext cx="2651125" cy="73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9" descr="Proudly_Operated_by_Battelle_Onyx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6400800"/>
            <a:ext cx="2651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722313" y="3692285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92098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112713" y="6483350"/>
            <a:ext cx="509587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9931600-9552-4D03-86AD-01F71C6DB362}" type="slidenum">
              <a:rPr 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8938564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itchFamily="34" charset="0"/>
                <a:ea typeface="ＭＳ Ｐゴシック"/>
                <a:cs typeface="ＭＳ Ｐゴシック"/>
              </a:defRPr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fld id="{94F5F749-EC0F-46BD-8D03-D52B8DA6567A}" type="datetimeFigureOut">
              <a:rPr lang="en-US">
                <a:solidFill>
                  <a:prstClr val="black"/>
                </a:solidFill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t>07/26/2023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itchFamily="34" charset="0"/>
                <a:ea typeface="ＭＳ Ｐゴシック"/>
                <a:cs typeface="ＭＳ Ｐゴシック"/>
              </a:defRPr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1200CA-D834-469D-BE2A-8F1D84F648D9}" type="slidenum">
              <a:rPr 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6610681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s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date and location"/>
          <p:cNvSpPr>
            <a:spLocks noGrp="1"/>
          </p:cNvSpPr>
          <p:nvPr>
            <p:ph type="body" sz="quarter" idx="13" hasCustomPrompt="1"/>
          </p:nvPr>
        </p:nvSpPr>
        <p:spPr>
          <a:xfrm>
            <a:off x="3289002" y="262268"/>
            <a:ext cx="5559552" cy="304800"/>
          </a:xfrm>
        </p:spPr>
        <p:txBody>
          <a:bodyPr anchor="ctr">
            <a:noAutofit/>
          </a:bodyPr>
          <a:lstStyle>
            <a:lvl1pPr algn="r">
              <a:buNone/>
              <a:defRPr sz="1100" kern="0" cap="all" spc="300" baseline="0">
                <a:solidFill>
                  <a:srgbClr val="595959"/>
                </a:solidFill>
              </a:defRPr>
            </a:lvl1pPr>
            <a:lvl2pPr>
              <a:buNone/>
              <a:defRPr sz="1800">
                <a:solidFill>
                  <a:schemeClr val="bg1"/>
                </a:solidFill>
              </a:defRPr>
            </a:lvl2pPr>
            <a:lvl3pPr>
              <a:buNone/>
              <a:defRPr sz="1800">
                <a:solidFill>
                  <a:schemeClr val="bg1"/>
                </a:solidFill>
              </a:defRPr>
            </a:lvl3pPr>
            <a:lvl4pPr>
              <a:buNone/>
              <a:defRPr sz="1800">
                <a:solidFill>
                  <a:schemeClr val="bg1"/>
                </a:solidFill>
              </a:defRPr>
            </a:lvl4pPr>
            <a:lvl5pPr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DATE ALL CAPS  |   LOCATION ALL CAPS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3303533" y="3247660"/>
            <a:ext cx="5559552" cy="0"/>
          </a:xfrm>
          <a:prstGeom prst="line">
            <a:avLst/>
          </a:prstGeom>
          <a:ln w="12700" cmpd="sng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27"/>
          <p:cNvSpPr>
            <a:spLocks noGrp="1"/>
          </p:cNvSpPr>
          <p:nvPr>
            <p:ph type="body" sz="quarter" idx="17" hasCustomPrompt="1"/>
          </p:nvPr>
        </p:nvSpPr>
        <p:spPr>
          <a:xfrm>
            <a:off x="3289002" y="5114264"/>
            <a:ext cx="5559552" cy="381000"/>
          </a:xfrm>
        </p:spPr>
        <p:txBody>
          <a:bodyPr wrap="none" lIns="0" tIns="0" rIns="0" bIns="0">
            <a:normAutofit/>
          </a:bodyPr>
          <a:lstStyle>
            <a:lvl1pPr algn="r">
              <a:buNone/>
              <a:defRPr sz="2400" i="0" baseline="0">
                <a:solidFill>
                  <a:schemeClr val="accent1"/>
                </a:solidFill>
              </a:defRPr>
            </a:lvl1pPr>
            <a:lvl2pPr algn="l">
              <a:buNone/>
              <a:defRPr/>
            </a:lvl2pPr>
            <a:lvl3pPr algn="l">
              <a:buNone/>
              <a:defRPr/>
            </a:lvl3pPr>
            <a:lvl4pPr algn="l">
              <a:buNone/>
              <a:defRPr/>
            </a:lvl4pPr>
            <a:lvl5pPr algn="l">
              <a:buNone/>
              <a:defRPr/>
            </a:lvl5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20" name="Text Placeholder 27"/>
          <p:cNvSpPr>
            <a:spLocks noGrp="1"/>
          </p:cNvSpPr>
          <p:nvPr>
            <p:ph type="body" sz="quarter" idx="18" hasCustomPrompt="1"/>
          </p:nvPr>
        </p:nvSpPr>
        <p:spPr>
          <a:xfrm>
            <a:off x="3289002" y="5582097"/>
            <a:ext cx="5559552" cy="381000"/>
          </a:xfrm>
        </p:spPr>
        <p:txBody>
          <a:bodyPr wrap="none" lIns="0" tIns="0" rIns="0" bIns="0">
            <a:normAutofit/>
          </a:bodyPr>
          <a:lstStyle>
            <a:lvl1pPr algn="r">
              <a:buNone/>
              <a:defRPr sz="1050" i="0" kern="0" cap="all" spc="300" baseline="0">
                <a:solidFill>
                  <a:srgbClr val="595959"/>
                </a:solidFill>
              </a:defRPr>
            </a:lvl1pPr>
            <a:lvl2pPr algn="l">
              <a:buNone/>
              <a:defRPr/>
            </a:lvl2pPr>
            <a:lvl3pPr algn="l">
              <a:buNone/>
              <a:defRPr/>
            </a:lvl3pPr>
            <a:lvl4pPr algn="l">
              <a:buNone/>
              <a:defRPr/>
            </a:lvl4pPr>
            <a:lvl5pPr algn="l">
              <a:buNone/>
              <a:defRPr/>
            </a:lvl5pPr>
          </a:lstStyle>
          <a:p>
            <a:pPr lvl="0"/>
            <a:r>
              <a:rPr lang="en-US" dirty="0"/>
              <a:t>PRESENTER TITLE ALL CAPS</a:t>
            </a:r>
          </a:p>
        </p:txBody>
      </p:sp>
      <p:pic>
        <p:nvPicPr>
          <p:cNvPr id="21" name="Picture 20" descr="gray border large_A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6030047"/>
            <a:ext cx="9144000" cy="82795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378979" y="2523277"/>
            <a:ext cx="2586158" cy="1220048"/>
          </a:xfrm>
          <a:prstGeom prst="rect">
            <a:avLst/>
          </a:prstGeom>
        </p:spPr>
      </p:pic>
      <p:sp>
        <p:nvSpPr>
          <p:cNvPr id="17" name="Text Placeholder 27"/>
          <p:cNvSpPr>
            <a:spLocks noGrp="1"/>
          </p:cNvSpPr>
          <p:nvPr>
            <p:ph type="body" sz="quarter" idx="16" hasCustomPrompt="1"/>
          </p:nvPr>
        </p:nvSpPr>
        <p:spPr>
          <a:xfrm>
            <a:off x="3289002" y="3475680"/>
            <a:ext cx="5559552" cy="867720"/>
          </a:xfrm>
        </p:spPr>
        <p:txBody>
          <a:bodyPr wrap="square" lIns="0" tIns="0" rIns="0" bIns="0">
            <a:normAutofit/>
          </a:bodyPr>
          <a:lstStyle>
            <a:lvl1pPr marL="0" indent="0" algn="l">
              <a:buNone/>
              <a:defRPr sz="2400" i="1" baseline="0">
                <a:solidFill>
                  <a:srgbClr val="595959"/>
                </a:solidFill>
              </a:defRPr>
            </a:lvl1pPr>
            <a:lvl2pPr algn="l">
              <a:buNone/>
              <a:defRPr/>
            </a:lvl2pPr>
            <a:lvl3pPr algn="l">
              <a:buNone/>
              <a:defRPr/>
            </a:lvl3pPr>
            <a:lvl4pPr algn="l">
              <a:buNone/>
              <a:defRPr/>
            </a:lvl4pPr>
            <a:lvl5pPr algn="l">
              <a:buNone/>
              <a:defRPr/>
            </a:lvl5pPr>
          </a:lstStyle>
          <a:p>
            <a:pPr lvl="0"/>
            <a:r>
              <a:rPr lang="en-US" dirty="0"/>
              <a:t>Subtitle of Presentation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9" hasCustomPrompt="1"/>
          </p:nvPr>
        </p:nvSpPr>
        <p:spPr>
          <a:xfrm>
            <a:off x="3276600" y="1419439"/>
            <a:ext cx="5562600" cy="1600200"/>
          </a:xfrm>
        </p:spPr>
        <p:txBody>
          <a:bodyPr lIns="0" tIns="0" rIns="0" bIns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3400" baseline="0">
                <a:solidFill>
                  <a:schemeClr val="accent1"/>
                </a:solidFill>
              </a:defRPr>
            </a:lvl1pPr>
            <a:lvl2pPr marL="0" indent="0">
              <a:buFontTx/>
              <a:buNone/>
              <a:defRPr/>
            </a:lvl2pPr>
            <a:lvl3pPr marL="0" indent="0">
              <a:buFontTx/>
              <a:buNone/>
              <a:defRPr/>
            </a:lvl3pPr>
          </a:lstStyle>
          <a:p>
            <a:pPr lvl="0"/>
            <a:r>
              <a:rPr lang="en-US" dirty="0"/>
              <a:t>Title of Presentation</a:t>
            </a:r>
          </a:p>
        </p:txBody>
      </p:sp>
    </p:spTree>
    <p:extLst>
      <p:ext uri="{BB962C8B-B14F-4D97-AF65-F5344CB8AC3E}">
        <p14:creationId xmlns:p14="http://schemas.microsoft.com/office/powerpoint/2010/main" val="669120727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so transition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209800"/>
            <a:ext cx="7772400" cy="1362075"/>
          </a:xfrm>
        </p:spPr>
        <p:txBody>
          <a:bodyPr anchor="b"/>
          <a:lstStyle>
            <a:lvl1pPr algn="l">
              <a:defRPr sz="3200" b="1"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transitional slide: Title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09600" y="3581400"/>
            <a:ext cx="7772400" cy="1500187"/>
          </a:xfrm>
        </p:spPr>
        <p:txBody>
          <a:bodyPr anchor="t"/>
          <a:lstStyle>
            <a:lvl1pPr marL="0" indent="0">
              <a:buNone/>
              <a:defRPr sz="2400" i="1" baseline="0">
                <a:solidFill>
                  <a:srgbClr val="595959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/>
              <a:t>Subtitle of Presentation</a:t>
            </a:r>
          </a:p>
        </p:txBody>
      </p:sp>
      <p:pic>
        <p:nvPicPr>
          <p:cNvPr id="6" name="Picture 5" descr="ISO-PPT-Yellow-Footer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05525"/>
            <a:ext cx="9144000" cy="75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15678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so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rgbClr val="595959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457200" y="1600200"/>
            <a:ext cx="8229600" cy="4419600"/>
          </a:xfrm>
        </p:spPr>
        <p:txBody>
          <a:bodyPr/>
          <a:lstStyle>
            <a:lvl1pPr>
              <a:defRPr>
                <a:solidFill>
                  <a:srgbClr val="595959"/>
                </a:solidFill>
              </a:defRPr>
            </a:lvl1pPr>
            <a:lvl2pPr>
              <a:defRPr>
                <a:solidFill>
                  <a:srgbClr val="595959"/>
                </a:solidFill>
              </a:defRPr>
            </a:lvl2pPr>
            <a:lvl3pPr>
              <a:defRPr>
                <a:solidFill>
                  <a:srgbClr val="595959"/>
                </a:solidFill>
              </a:defRPr>
            </a:lvl3pPr>
            <a:lvl4pPr>
              <a:defRPr>
                <a:solidFill>
                  <a:srgbClr val="595959"/>
                </a:solidFill>
              </a:defRPr>
            </a:lvl4pPr>
            <a:lvl5pPr>
              <a:defRPr>
                <a:solidFill>
                  <a:srgbClr val="59595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70289" y="6448508"/>
            <a:ext cx="313326" cy="263518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sz="900">
                <a:solidFill>
                  <a:srgbClr val="595959"/>
                </a:solidFill>
              </a:defRPr>
            </a:lvl1pPr>
          </a:lstStyle>
          <a:p>
            <a:fld id="{10C7F894-2A36-495D-AB7C-1055F7AC0F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6410838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so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l">
              <a:defRPr sz="3200">
                <a:solidFill>
                  <a:srgbClr val="595959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70289" y="6448508"/>
            <a:ext cx="313326" cy="263518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sz="900">
                <a:solidFill>
                  <a:srgbClr val="595959"/>
                </a:solidFill>
              </a:defRPr>
            </a:lvl1pPr>
          </a:lstStyle>
          <a:p>
            <a:fld id="{10C7F894-2A36-495D-AB7C-1055F7AC0F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16602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Line 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1371600"/>
            <a:ext cx="9144000" cy="54864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356613"/>
            <a:ext cx="6629400" cy="1005840"/>
          </a:xfrm>
        </p:spPr>
        <p:txBody>
          <a:bodyPr lIns="0" tIns="0" rIns="0" bIns="0" anchor="t" anchorCtr="0">
            <a:spAutoFit/>
          </a:bodyPr>
          <a:lstStyle>
            <a:lvl1pPr algn="l">
              <a:defRPr sz="2500" b="1">
                <a:solidFill>
                  <a:srgbClr val="D57500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57200" y="1828799"/>
            <a:ext cx="8229600" cy="4343400"/>
          </a:xfrm>
        </p:spPr>
        <p:txBody>
          <a:bodyPr lIns="0" tIns="0" rIns="0" bIns="0">
            <a:spAutoFit/>
          </a:bodyPr>
          <a:lstStyle>
            <a:lvl1pPr>
              <a:defRPr sz="20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600">
                <a:latin typeface="Arial"/>
                <a:cs typeface="Arial"/>
              </a:defRPr>
            </a:lvl3pPr>
            <a:lvl4pPr>
              <a:defRPr sz="1400">
                <a:latin typeface="Arial"/>
                <a:cs typeface="Arial"/>
              </a:defRPr>
            </a:lvl4pPr>
            <a:lvl5pPr>
              <a:defRPr sz="14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0510619-C3DC-1742-8D97-AA04E4DA4882}" type="datetime4">
              <a:rPr lang="en-US" smtClean="0"/>
              <a:t>July 26, 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505DBE7-0ACF-E348-BBE2-A615BCE1D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2484725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so  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70289" y="6448508"/>
            <a:ext cx="313326" cy="263518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sz="900">
                <a:solidFill>
                  <a:srgbClr val="595959"/>
                </a:solidFill>
              </a:defRPr>
            </a:lvl1pPr>
          </a:lstStyle>
          <a:p>
            <a:fld id="{10C7F894-2A36-495D-AB7C-1055F7AC0F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7388646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so ques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question_text copy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054100" y="3057175"/>
            <a:ext cx="3718253" cy="743651"/>
          </a:xfrm>
          <a:prstGeom prst="rect">
            <a:avLst/>
          </a:prstGeom>
        </p:spPr>
      </p:pic>
      <p:pic>
        <p:nvPicPr>
          <p:cNvPr id="13" name="Picture 12" descr="blue_question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5410200" y="1200429"/>
            <a:ext cx="2895238" cy="4457143"/>
          </a:xfrm>
          <a:prstGeom prst="rect">
            <a:avLst/>
          </a:prstGeom>
        </p:spPr>
      </p:pic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70289" y="6448508"/>
            <a:ext cx="313326" cy="263518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sz="900">
                <a:solidFill>
                  <a:srgbClr val="595959"/>
                </a:solidFill>
              </a:defRPr>
            </a:lvl1pPr>
          </a:lstStyle>
          <a:p>
            <a:fld id="{10C7F894-2A36-495D-AB7C-1055F7AC0F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6957940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so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595959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400">
                <a:solidFill>
                  <a:srgbClr val="595959"/>
                </a:solidFill>
              </a:defRPr>
            </a:lvl1pPr>
            <a:lvl2pPr>
              <a:defRPr sz="2000">
                <a:solidFill>
                  <a:srgbClr val="595959"/>
                </a:solidFill>
              </a:defRPr>
            </a:lvl2pPr>
            <a:lvl3pPr>
              <a:defRPr sz="1800">
                <a:solidFill>
                  <a:srgbClr val="595959"/>
                </a:solidFill>
              </a:defRPr>
            </a:lvl3pPr>
            <a:lvl4pPr>
              <a:defRPr sz="1600">
                <a:solidFill>
                  <a:srgbClr val="595959"/>
                </a:solidFill>
              </a:defRPr>
            </a:lvl4pPr>
            <a:lvl5pPr>
              <a:defRPr sz="1600">
                <a:solidFill>
                  <a:srgbClr val="595959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>
            <a:normAutofit/>
          </a:bodyPr>
          <a:lstStyle>
            <a:lvl1pPr>
              <a:defRPr sz="2400">
                <a:solidFill>
                  <a:srgbClr val="595959"/>
                </a:solidFill>
              </a:defRPr>
            </a:lvl1pPr>
            <a:lvl2pPr>
              <a:defRPr sz="2000">
                <a:solidFill>
                  <a:srgbClr val="595959"/>
                </a:solidFill>
              </a:defRPr>
            </a:lvl2pPr>
            <a:lvl3pPr>
              <a:defRPr sz="1800">
                <a:solidFill>
                  <a:srgbClr val="595959"/>
                </a:solidFill>
              </a:defRPr>
            </a:lvl3pPr>
            <a:lvl4pPr>
              <a:defRPr sz="1600">
                <a:solidFill>
                  <a:srgbClr val="595959"/>
                </a:solidFill>
              </a:defRPr>
            </a:lvl4pPr>
            <a:lvl5pPr>
              <a:defRPr sz="1600">
                <a:solidFill>
                  <a:srgbClr val="595959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70289" y="6448508"/>
            <a:ext cx="313326" cy="263518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sz="900">
                <a:solidFill>
                  <a:srgbClr val="595959"/>
                </a:solidFill>
              </a:defRPr>
            </a:lvl1pPr>
          </a:lstStyle>
          <a:p>
            <a:fld id="{10C7F894-2A36-495D-AB7C-1055F7AC0F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0064475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iso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595959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00B0F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000">
                <a:solidFill>
                  <a:srgbClr val="595959"/>
                </a:solidFill>
              </a:defRPr>
            </a:lvl1pPr>
            <a:lvl2pPr>
              <a:defRPr sz="1800">
                <a:solidFill>
                  <a:srgbClr val="595959"/>
                </a:solidFill>
              </a:defRPr>
            </a:lvl2pPr>
            <a:lvl3pPr>
              <a:defRPr sz="1600">
                <a:solidFill>
                  <a:srgbClr val="595959"/>
                </a:solidFill>
              </a:defRPr>
            </a:lvl3pPr>
            <a:lvl4pPr>
              <a:defRPr sz="1400">
                <a:solidFill>
                  <a:srgbClr val="595959"/>
                </a:solidFill>
              </a:defRPr>
            </a:lvl4pPr>
            <a:lvl5pPr>
              <a:defRPr sz="1400">
                <a:solidFill>
                  <a:srgbClr val="595959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00B0F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>
            <a:normAutofit/>
          </a:bodyPr>
          <a:lstStyle>
            <a:lvl1pPr>
              <a:defRPr sz="2000">
                <a:solidFill>
                  <a:srgbClr val="595959"/>
                </a:solidFill>
              </a:defRPr>
            </a:lvl1pPr>
            <a:lvl2pPr>
              <a:defRPr sz="1800">
                <a:solidFill>
                  <a:srgbClr val="595959"/>
                </a:solidFill>
              </a:defRPr>
            </a:lvl2pPr>
            <a:lvl3pPr>
              <a:defRPr sz="1600">
                <a:solidFill>
                  <a:srgbClr val="595959"/>
                </a:solidFill>
              </a:defRPr>
            </a:lvl3pPr>
            <a:lvl4pPr>
              <a:defRPr sz="1400">
                <a:solidFill>
                  <a:srgbClr val="595959"/>
                </a:solidFill>
              </a:defRPr>
            </a:lvl4pPr>
            <a:lvl5pPr>
              <a:defRPr sz="1400">
                <a:solidFill>
                  <a:srgbClr val="595959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8770289" y="6448508"/>
            <a:ext cx="313326" cy="263518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sz="900">
                <a:solidFill>
                  <a:srgbClr val="595959"/>
                </a:solidFill>
              </a:defRPr>
            </a:lvl1pPr>
          </a:lstStyle>
          <a:p>
            <a:fld id="{10C7F894-2A36-495D-AB7C-1055F7AC0F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1745935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so 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rgbClr val="595959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hart Placeholder 6"/>
          <p:cNvSpPr>
            <a:spLocks noGrp="1"/>
          </p:cNvSpPr>
          <p:nvPr>
            <p:ph type="chart" sz="quarter" idx="11"/>
          </p:nvPr>
        </p:nvSpPr>
        <p:spPr>
          <a:xfrm>
            <a:off x="457200" y="1600200"/>
            <a:ext cx="8229600" cy="4419600"/>
          </a:xfrm>
        </p:spPr>
        <p:txBody>
          <a:bodyPr/>
          <a:lstStyle>
            <a:lvl1pPr>
              <a:defRPr>
                <a:solidFill>
                  <a:srgbClr val="595959"/>
                </a:solidFill>
              </a:defRPr>
            </a:lvl1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70289" y="6448508"/>
            <a:ext cx="313326" cy="263518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sz="900">
                <a:solidFill>
                  <a:srgbClr val="595959"/>
                </a:solidFill>
              </a:defRPr>
            </a:lvl1pPr>
          </a:lstStyle>
          <a:p>
            <a:fld id="{10C7F894-2A36-495D-AB7C-1055F7AC0F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5993849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so title and smart art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rgbClr val="595959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martArt Placeholder 7"/>
          <p:cNvSpPr>
            <a:spLocks noGrp="1"/>
          </p:cNvSpPr>
          <p:nvPr>
            <p:ph type="dgm" sz="quarter" idx="11"/>
          </p:nvPr>
        </p:nvSpPr>
        <p:spPr>
          <a:xfrm>
            <a:off x="457200" y="1600200"/>
            <a:ext cx="8229600" cy="4416552"/>
          </a:xfrm>
        </p:spPr>
        <p:txBody>
          <a:bodyPr/>
          <a:lstStyle>
            <a:lvl1pPr>
              <a:defRPr>
                <a:solidFill>
                  <a:srgbClr val="595959"/>
                </a:solidFill>
              </a:defRPr>
            </a:lvl1pPr>
          </a:lstStyle>
          <a:p>
            <a:r>
              <a:rPr lang="en-US" dirty="0"/>
              <a:t>Click icon to add SmartArt graphic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70289" y="6448508"/>
            <a:ext cx="313326" cy="263518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sz="900">
                <a:solidFill>
                  <a:srgbClr val="595959"/>
                </a:solidFill>
              </a:defRPr>
            </a:lvl1pPr>
          </a:lstStyle>
          <a:p>
            <a:fld id="{10C7F894-2A36-495D-AB7C-1055F7AC0F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8169344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so 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rgbClr val="595959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able Placeholder 5"/>
          <p:cNvSpPr>
            <a:spLocks noGrp="1"/>
          </p:cNvSpPr>
          <p:nvPr>
            <p:ph type="tbl" sz="quarter" idx="10"/>
          </p:nvPr>
        </p:nvSpPr>
        <p:spPr>
          <a:xfrm>
            <a:off x="457200" y="1600200"/>
            <a:ext cx="8229600" cy="4416552"/>
          </a:xfrm>
        </p:spPr>
        <p:txBody>
          <a:bodyPr/>
          <a:lstStyle/>
          <a:p>
            <a:r>
              <a:rPr lang="en-US" dirty="0"/>
              <a:t>Click icon to add table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70289" y="6448508"/>
            <a:ext cx="313326" cy="263518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sz="900">
                <a:solidFill>
                  <a:srgbClr val="595959"/>
                </a:solidFill>
              </a:defRPr>
            </a:lvl1pPr>
          </a:lstStyle>
          <a:p>
            <a:fld id="{10C7F894-2A36-495D-AB7C-1055F7AC0F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6095181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so content (L) &amp; picture (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595959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199"/>
            <a:ext cx="4038600" cy="4525963"/>
          </a:xfrm>
        </p:spPr>
        <p:txBody>
          <a:bodyPr/>
          <a:lstStyle>
            <a:lvl1pPr>
              <a:defRPr sz="2400">
                <a:solidFill>
                  <a:srgbClr val="595959"/>
                </a:solidFill>
              </a:defRPr>
            </a:lvl1pPr>
            <a:lvl2pPr>
              <a:defRPr sz="2000">
                <a:solidFill>
                  <a:srgbClr val="595959"/>
                </a:solidFill>
              </a:defRPr>
            </a:lvl2pPr>
            <a:lvl3pPr>
              <a:defRPr sz="1800">
                <a:solidFill>
                  <a:srgbClr val="595959"/>
                </a:solidFill>
              </a:defRPr>
            </a:lvl3pPr>
            <a:lvl4pPr>
              <a:defRPr sz="1600">
                <a:solidFill>
                  <a:srgbClr val="595959"/>
                </a:solidFill>
              </a:defRPr>
            </a:lvl4pPr>
            <a:lvl5pPr>
              <a:defRPr sz="1600">
                <a:solidFill>
                  <a:srgbClr val="595959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4645152" y="1600199"/>
            <a:ext cx="4041648" cy="4526280"/>
          </a:xfrm>
        </p:spPr>
        <p:txBody>
          <a:bodyPr/>
          <a:lstStyle>
            <a:lvl1pPr>
              <a:defRPr>
                <a:solidFill>
                  <a:srgbClr val="595959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70289" y="6448508"/>
            <a:ext cx="313326" cy="263518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sz="900">
                <a:solidFill>
                  <a:srgbClr val="595959"/>
                </a:solidFill>
              </a:defRPr>
            </a:lvl1pPr>
          </a:lstStyle>
          <a:p>
            <a:fld id="{10C7F894-2A36-495D-AB7C-1055F7AC0F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4450491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so picture (L) &amp; content (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595959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400">
                <a:solidFill>
                  <a:srgbClr val="595959"/>
                </a:solidFill>
              </a:defRPr>
            </a:lvl1pPr>
            <a:lvl2pPr>
              <a:defRPr sz="2000">
                <a:solidFill>
                  <a:srgbClr val="595959"/>
                </a:solidFill>
              </a:defRPr>
            </a:lvl2pPr>
            <a:lvl3pPr>
              <a:defRPr sz="1800">
                <a:solidFill>
                  <a:srgbClr val="595959"/>
                </a:solidFill>
              </a:defRPr>
            </a:lvl3pPr>
            <a:lvl4pPr>
              <a:defRPr sz="1600">
                <a:solidFill>
                  <a:srgbClr val="595959"/>
                </a:solidFill>
              </a:defRPr>
            </a:lvl4pPr>
            <a:lvl5pPr>
              <a:defRPr sz="1600">
                <a:solidFill>
                  <a:srgbClr val="595959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457200" y="1600200"/>
            <a:ext cx="4041648" cy="4526280"/>
          </a:xfrm>
        </p:spPr>
        <p:txBody>
          <a:bodyPr/>
          <a:lstStyle>
            <a:lvl1pPr>
              <a:defRPr>
                <a:solidFill>
                  <a:srgbClr val="595959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70289" y="6448508"/>
            <a:ext cx="313326" cy="263518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sz="900">
                <a:solidFill>
                  <a:srgbClr val="595959"/>
                </a:solidFill>
              </a:defRPr>
            </a:lvl1pPr>
          </a:lstStyle>
          <a:p>
            <a:fld id="{10C7F894-2A36-495D-AB7C-1055F7AC0F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6169655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so content (L) &amp; chart (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595959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400">
                <a:solidFill>
                  <a:srgbClr val="595959"/>
                </a:solidFill>
              </a:defRPr>
            </a:lvl1pPr>
            <a:lvl2pPr>
              <a:defRPr sz="2000">
                <a:solidFill>
                  <a:srgbClr val="595959"/>
                </a:solidFill>
              </a:defRPr>
            </a:lvl2pPr>
            <a:lvl3pPr>
              <a:defRPr sz="1800">
                <a:solidFill>
                  <a:srgbClr val="595959"/>
                </a:solidFill>
              </a:defRPr>
            </a:lvl3pPr>
            <a:lvl4pPr>
              <a:defRPr sz="1600">
                <a:solidFill>
                  <a:srgbClr val="595959"/>
                </a:solidFill>
              </a:defRPr>
            </a:lvl4pPr>
            <a:lvl5pPr>
              <a:defRPr sz="1600">
                <a:solidFill>
                  <a:srgbClr val="595959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hart Placeholder 8"/>
          <p:cNvSpPr>
            <a:spLocks noGrp="1"/>
          </p:cNvSpPr>
          <p:nvPr>
            <p:ph type="chart" sz="quarter" idx="13"/>
          </p:nvPr>
        </p:nvSpPr>
        <p:spPr>
          <a:xfrm>
            <a:off x="4645152" y="1600200"/>
            <a:ext cx="4041648" cy="4524375"/>
          </a:xfrm>
        </p:spPr>
        <p:txBody>
          <a:bodyPr/>
          <a:lstStyle>
            <a:lvl1pPr>
              <a:defRPr>
                <a:solidFill>
                  <a:srgbClr val="595959"/>
                </a:solidFill>
              </a:defRPr>
            </a:lvl1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70289" y="6448508"/>
            <a:ext cx="313326" cy="263518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sz="900">
                <a:solidFill>
                  <a:srgbClr val="595959"/>
                </a:solidFill>
              </a:defRPr>
            </a:lvl1pPr>
          </a:lstStyle>
          <a:p>
            <a:fld id="{10C7F894-2A36-495D-AB7C-1055F7AC0F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24737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Line Title + 2-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1371600"/>
            <a:ext cx="9144000" cy="54864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356613"/>
            <a:ext cx="6629400" cy="1005840"/>
          </a:xfrm>
        </p:spPr>
        <p:txBody>
          <a:bodyPr lIns="0" tIns="0" rIns="0" bIns="0" anchor="t">
            <a:spAutoFit/>
          </a:bodyPr>
          <a:lstStyle>
            <a:lvl1pPr algn="l">
              <a:defRPr sz="2500" b="1">
                <a:solidFill>
                  <a:srgbClr val="D57500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828799"/>
            <a:ext cx="3886200" cy="4343400"/>
          </a:xfrm>
        </p:spPr>
        <p:txBody>
          <a:bodyPr lIns="0" tIns="0" rIns="0" bIns="0">
            <a:spAutoFit/>
          </a:bodyPr>
          <a:lstStyle>
            <a:lvl1pPr>
              <a:defRPr sz="20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600">
                <a:latin typeface="Arial"/>
                <a:cs typeface="Arial"/>
              </a:defRPr>
            </a:lvl3pPr>
            <a:lvl4pPr>
              <a:defRPr sz="1400">
                <a:latin typeface="Arial"/>
                <a:cs typeface="Arial"/>
              </a:defRPr>
            </a:lvl4pPr>
            <a:lvl5pPr>
              <a:defRPr sz="1400">
                <a:latin typeface="Arial"/>
                <a:cs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half" idx="2"/>
          </p:nvPr>
        </p:nvSpPr>
        <p:spPr>
          <a:xfrm>
            <a:off x="4800600" y="1828799"/>
            <a:ext cx="3886200" cy="4343400"/>
          </a:xfrm>
        </p:spPr>
        <p:txBody>
          <a:bodyPr lIns="0" tIns="0" bIns="0">
            <a:spAutoFit/>
          </a:bodyPr>
          <a:lstStyle>
            <a:lvl1pPr>
              <a:defRPr sz="20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600">
                <a:latin typeface="Arial"/>
                <a:cs typeface="Arial"/>
              </a:defRPr>
            </a:lvl3pPr>
            <a:lvl4pPr>
              <a:defRPr sz="1400">
                <a:latin typeface="Arial"/>
                <a:cs typeface="Arial"/>
              </a:defRPr>
            </a:lvl4pPr>
            <a:lvl5pPr>
              <a:defRPr sz="1400">
                <a:latin typeface="Arial"/>
                <a:cs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A472385-6839-5048-9797-D8A0E313B101}" type="datetime4">
              <a:rPr lang="en-US" smtClean="0"/>
              <a:t>July 26, 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505DBE7-0ACF-E348-BBE2-A615BCE1D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421390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so chart (L) &amp; content (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400">
                <a:solidFill>
                  <a:srgbClr val="595959"/>
                </a:solidFill>
              </a:defRPr>
            </a:lvl1pPr>
            <a:lvl2pPr>
              <a:defRPr sz="2000">
                <a:solidFill>
                  <a:srgbClr val="595959"/>
                </a:solidFill>
              </a:defRPr>
            </a:lvl2pPr>
            <a:lvl3pPr>
              <a:defRPr sz="1800">
                <a:solidFill>
                  <a:srgbClr val="595959"/>
                </a:solidFill>
              </a:defRPr>
            </a:lvl3pPr>
            <a:lvl4pPr>
              <a:defRPr sz="1600">
                <a:solidFill>
                  <a:srgbClr val="595959"/>
                </a:solidFill>
              </a:defRPr>
            </a:lvl4pPr>
            <a:lvl5pPr>
              <a:defRPr sz="1600">
                <a:solidFill>
                  <a:srgbClr val="595959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hart Placeholder 8"/>
          <p:cNvSpPr>
            <a:spLocks noGrp="1"/>
          </p:cNvSpPr>
          <p:nvPr>
            <p:ph type="chart" sz="quarter" idx="13"/>
          </p:nvPr>
        </p:nvSpPr>
        <p:spPr>
          <a:xfrm>
            <a:off x="457200" y="1600200"/>
            <a:ext cx="4041648" cy="4524375"/>
          </a:xfrm>
        </p:spPr>
        <p:txBody>
          <a:bodyPr/>
          <a:lstStyle>
            <a:lvl1pPr>
              <a:defRPr>
                <a:solidFill>
                  <a:srgbClr val="595959"/>
                </a:solidFill>
              </a:defRPr>
            </a:lvl1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70289" y="6448508"/>
            <a:ext cx="313326" cy="263518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sz="900">
                <a:solidFill>
                  <a:srgbClr val="595959"/>
                </a:solidFill>
              </a:defRPr>
            </a:lvl1pPr>
          </a:lstStyle>
          <a:p>
            <a:fld id="{10C7F894-2A36-495D-AB7C-1055F7AC0F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0548368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so content (L) &amp; table (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595959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400">
                <a:solidFill>
                  <a:srgbClr val="595959"/>
                </a:solidFill>
              </a:defRPr>
            </a:lvl1pPr>
            <a:lvl2pPr>
              <a:defRPr sz="2000">
                <a:solidFill>
                  <a:srgbClr val="595959"/>
                </a:solidFill>
              </a:defRPr>
            </a:lvl2pPr>
            <a:lvl3pPr>
              <a:defRPr sz="1800">
                <a:solidFill>
                  <a:srgbClr val="595959"/>
                </a:solidFill>
              </a:defRPr>
            </a:lvl3pPr>
            <a:lvl4pPr>
              <a:defRPr sz="1600">
                <a:solidFill>
                  <a:srgbClr val="595959"/>
                </a:solidFill>
              </a:defRPr>
            </a:lvl4pPr>
            <a:lvl5pPr>
              <a:defRPr sz="1600">
                <a:solidFill>
                  <a:srgbClr val="595959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4645152" y="1600200"/>
            <a:ext cx="4041648" cy="4526280"/>
          </a:xfrm>
        </p:spPr>
        <p:txBody>
          <a:bodyPr/>
          <a:lstStyle>
            <a:lvl1pPr>
              <a:defRPr>
                <a:solidFill>
                  <a:srgbClr val="595959"/>
                </a:solidFill>
              </a:defRPr>
            </a:lvl1pPr>
          </a:lstStyle>
          <a:p>
            <a:r>
              <a:rPr lang="en-US" dirty="0"/>
              <a:t>Click icon to add table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70289" y="6448508"/>
            <a:ext cx="313326" cy="263518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sz="900">
                <a:solidFill>
                  <a:srgbClr val="595959"/>
                </a:solidFill>
              </a:defRPr>
            </a:lvl1pPr>
          </a:lstStyle>
          <a:p>
            <a:fld id="{10C7F894-2A36-495D-AB7C-1055F7AC0F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0107554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so table (L) &amp; content (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595959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400">
                <a:solidFill>
                  <a:srgbClr val="595959"/>
                </a:solidFill>
              </a:defRPr>
            </a:lvl1pPr>
            <a:lvl2pPr>
              <a:defRPr sz="2000">
                <a:solidFill>
                  <a:srgbClr val="595959"/>
                </a:solidFill>
              </a:defRPr>
            </a:lvl2pPr>
            <a:lvl3pPr>
              <a:defRPr sz="1800">
                <a:solidFill>
                  <a:srgbClr val="595959"/>
                </a:solidFill>
              </a:defRPr>
            </a:lvl3pPr>
            <a:lvl4pPr>
              <a:defRPr sz="1600">
                <a:solidFill>
                  <a:srgbClr val="595959"/>
                </a:solidFill>
              </a:defRPr>
            </a:lvl4pPr>
            <a:lvl5pPr>
              <a:defRPr sz="1600">
                <a:solidFill>
                  <a:srgbClr val="595959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457200" y="1600200"/>
            <a:ext cx="4041648" cy="4526280"/>
          </a:xfrm>
        </p:spPr>
        <p:txBody>
          <a:bodyPr/>
          <a:lstStyle>
            <a:lvl1pPr>
              <a:defRPr>
                <a:solidFill>
                  <a:srgbClr val="595959"/>
                </a:solidFill>
              </a:defRPr>
            </a:lvl1pPr>
          </a:lstStyle>
          <a:p>
            <a:r>
              <a:rPr lang="en-US" dirty="0"/>
              <a:t>Click icon to add table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70289" y="6448508"/>
            <a:ext cx="313326" cy="263518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sz="900">
                <a:solidFill>
                  <a:srgbClr val="595959"/>
                </a:solidFill>
              </a:defRPr>
            </a:lvl1pPr>
          </a:lstStyle>
          <a:p>
            <a:fld id="{10C7F894-2A36-495D-AB7C-1055F7AC0F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3747044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so content (L) &amp; smart art graphic (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595959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199"/>
            <a:ext cx="4038600" cy="4525963"/>
          </a:xfrm>
        </p:spPr>
        <p:txBody>
          <a:bodyPr/>
          <a:lstStyle>
            <a:lvl1pPr>
              <a:defRPr sz="2400">
                <a:solidFill>
                  <a:srgbClr val="595959"/>
                </a:solidFill>
              </a:defRPr>
            </a:lvl1pPr>
            <a:lvl2pPr>
              <a:defRPr sz="2000">
                <a:solidFill>
                  <a:srgbClr val="595959"/>
                </a:solidFill>
              </a:defRPr>
            </a:lvl2pPr>
            <a:lvl3pPr>
              <a:defRPr sz="1800">
                <a:solidFill>
                  <a:srgbClr val="595959"/>
                </a:solidFill>
              </a:defRPr>
            </a:lvl3pPr>
            <a:lvl4pPr>
              <a:defRPr sz="1600">
                <a:solidFill>
                  <a:srgbClr val="595959"/>
                </a:solidFill>
              </a:defRPr>
            </a:lvl4pPr>
            <a:lvl5pPr>
              <a:defRPr sz="1600">
                <a:solidFill>
                  <a:srgbClr val="595959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martArt Placeholder 8"/>
          <p:cNvSpPr>
            <a:spLocks noGrp="1"/>
          </p:cNvSpPr>
          <p:nvPr>
            <p:ph type="dgm" sz="quarter" idx="13"/>
          </p:nvPr>
        </p:nvSpPr>
        <p:spPr>
          <a:xfrm>
            <a:off x="4645152" y="1600199"/>
            <a:ext cx="4041648" cy="4526280"/>
          </a:xfrm>
        </p:spPr>
        <p:txBody>
          <a:bodyPr/>
          <a:lstStyle>
            <a:lvl1pPr>
              <a:defRPr>
                <a:solidFill>
                  <a:srgbClr val="595959"/>
                </a:solidFill>
              </a:defRPr>
            </a:lvl1pPr>
          </a:lstStyle>
          <a:p>
            <a:r>
              <a:rPr lang="en-US" dirty="0"/>
              <a:t>Click icon to add SmartArt graphic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70289" y="6448508"/>
            <a:ext cx="313326" cy="263518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sz="900">
                <a:solidFill>
                  <a:srgbClr val="595959"/>
                </a:solidFill>
              </a:defRPr>
            </a:lvl1pPr>
          </a:lstStyle>
          <a:p>
            <a:fld id="{10C7F894-2A36-495D-AB7C-1055F7AC0F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963140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so smart art graphic (L) &amp; content (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595959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48200" y="1600199"/>
            <a:ext cx="4038600" cy="4525963"/>
          </a:xfrm>
        </p:spPr>
        <p:txBody>
          <a:bodyPr/>
          <a:lstStyle>
            <a:lvl1pPr>
              <a:defRPr sz="2400">
                <a:solidFill>
                  <a:srgbClr val="595959"/>
                </a:solidFill>
              </a:defRPr>
            </a:lvl1pPr>
            <a:lvl2pPr>
              <a:defRPr sz="2000">
                <a:solidFill>
                  <a:srgbClr val="595959"/>
                </a:solidFill>
              </a:defRPr>
            </a:lvl2pPr>
            <a:lvl3pPr>
              <a:defRPr sz="1800">
                <a:solidFill>
                  <a:srgbClr val="595959"/>
                </a:solidFill>
              </a:defRPr>
            </a:lvl3pPr>
            <a:lvl4pPr>
              <a:defRPr sz="1600">
                <a:solidFill>
                  <a:srgbClr val="595959"/>
                </a:solidFill>
              </a:defRPr>
            </a:lvl4pPr>
            <a:lvl5pPr>
              <a:defRPr sz="1600">
                <a:solidFill>
                  <a:srgbClr val="595959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martArt Placeholder 8"/>
          <p:cNvSpPr>
            <a:spLocks noGrp="1"/>
          </p:cNvSpPr>
          <p:nvPr>
            <p:ph type="dgm" sz="quarter" idx="13"/>
          </p:nvPr>
        </p:nvSpPr>
        <p:spPr>
          <a:xfrm>
            <a:off x="457200" y="1600199"/>
            <a:ext cx="4041648" cy="4526280"/>
          </a:xfrm>
        </p:spPr>
        <p:txBody>
          <a:bodyPr/>
          <a:lstStyle>
            <a:lvl1pPr>
              <a:defRPr>
                <a:solidFill>
                  <a:srgbClr val="595959"/>
                </a:solidFill>
              </a:defRPr>
            </a:lvl1pPr>
          </a:lstStyle>
          <a:p>
            <a:r>
              <a:rPr lang="en-US" dirty="0"/>
              <a:t>Click icon to add SmartArt graphic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70289" y="6448508"/>
            <a:ext cx="313326" cy="263518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sz="900">
                <a:solidFill>
                  <a:srgbClr val="595959"/>
                </a:solidFill>
              </a:defRPr>
            </a:lvl1pPr>
          </a:lstStyle>
          <a:p>
            <a:fld id="{10C7F894-2A36-495D-AB7C-1055F7AC0F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711519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so content (L) &amp; media (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595959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400">
                <a:solidFill>
                  <a:srgbClr val="595959"/>
                </a:solidFill>
              </a:defRPr>
            </a:lvl1pPr>
            <a:lvl2pPr>
              <a:defRPr sz="2000">
                <a:solidFill>
                  <a:srgbClr val="595959"/>
                </a:solidFill>
              </a:defRPr>
            </a:lvl2pPr>
            <a:lvl3pPr>
              <a:defRPr sz="1800">
                <a:solidFill>
                  <a:srgbClr val="595959"/>
                </a:solidFill>
              </a:defRPr>
            </a:lvl3pPr>
            <a:lvl4pPr>
              <a:defRPr sz="1600">
                <a:solidFill>
                  <a:srgbClr val="595959"/>
                </a:solidFill>
              </a:defRPr>
            </a:lvl4pPr>
            <a:lvl5pPr>
              <a:defRPr sz="1600">
                <a:solidFill>
                  <a:srgbClr val="595959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Media Placeholder 6"/>
          <p:cNvSpPr>
            <a:spLocks noGrp="1"/>
          </p:cNvSpPr>
          <p:nvPr>
            <p:ph type="media" sz="quarter" idx="13"/>
          </p:nvPr>
        </p:nvSpPr>
        <p:spPr>
          <a:xfrm>
            <a:off x="4645152" y="1600200"/>
            <a:ext cx="4041648" cy="4526280"/>
          </a:xfrm>
        </p:spPr>
        <p:txBody>
          <a:bodyPr/>
          <a:lstStyle>
            <a:lvl1pPr>
              <a:defRPr>
                <a:solidFill>
                  <a:srgbClr val="595959"/>
                </a:solidFill>
              </a:defRPr>
            </a:lvl1pPr>
          </a:lstStyle>
          <a:p>
            <a:r>
              <a:rPr lang="en-US" dirty="0"/>
              <a:t>Click icon to add media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70289" y="6448508"/>
            <a:ext cx="313326" cy="263518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sz="900">
                <a:solidFill>
                  <a:srgbClr val="595959"/>
                </a:solidFill>
              </a:defRPr>
            </a:lvl1pPr>
          </a:lstStyle>
          <a:p>
            <a:fld id="{10C7F894-2A36-495D-AB7C-1055F7AC0F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4355269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so media (L) &amp; content (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595959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400">
                <a:solidFill>
                  <a:srgbClr val="595959"/>
                </a:solidFill>
              </a:defRPr>
            </a:lvl1pPr>
            <a:lvl2pPr>
              <a:defRPr sz="2000">
                <a:solidFill>
                  <a:srgbClr val="595959"/>
                </a:solidFill>
              </a:defRPr>
            </a:lvl2pPr>
            <a:lvl3pPr>
              <a:defRPr sz="1800">
                <a:solidFill>
                  <a:srgbClr val="595959"/>
                </a:solidFill>
              </a:defRPr>
            </a:lvl3pPr>
            <a:lvl4pPr>
              <a:defRPr sz="1600">
                <a:solidFill>
                  <a:srgbClr val="595959"/>
                </a:solidFill>
              </a:defRPr>
            </a:lvl4pPr>
            <a:lvl5pPr>
              <a:defRPr sz="1600">
                <a:solidFill>
                  <a:srgbClr val="595959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Media Placeholder 6"/>
          <p:cNvSpPr>
            <a:spLocks noGrp="1"/>
          </p:cNvSpPr>
          <p:nvPr>
            <p:ph type="media" sz="quarter" idx="13"/>
          </p:nvPr>
        </p:nvSpPr>
        <p:spPr>
          <a:xfrm>
            <a:off x="457200" y="1600200"/>
            <a:ext cx="4041648" cy="4526280"/>
          </a:xfrm>
        </p:spPr>
        <p:txBody>
          <a:bodyPr/>
          <a:lstStyle>
            <a:lvl1pPr>
              <a:defRPr>
                <a:solidFill>
                  <a:srgbClr val="595959"/>
                </a:solidFill>
              </a:defRPr>
            </a:lvl1pPr>
          </a:lstStyle>
          <a:p>
            <a:r>
              <a:rPr lang="en-US" dirty="0"/>
              <a:t>Click icon to add media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70289" y="6448508"/>
            <a:ext cx="313326" cy="263518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sz="900">
                <a:solidFill>
                  <a:srgbClr val="595959"/>
                </a:solidFill>
              </a:defRPr>
            </a:lvl1pPr>
          </a:lstStyle>
          <a:p>
            <a:fld id="{10C7F894-2A36-495D-AB7C-1055F7AC0F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4204774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so content (L) &amp; clip art (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595959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400">
                <a:solidFill>
                  <a:srgbClr val="595959"/>
                </a:solidFill>
              </a:defRPr>
            </a:lvl1pPr>
            <a:lvl2pPr>
              <a:defRPr sz="2000">
                <a:solidFill>
                  <a:srgbClr val="595959"/>
                </a:solidFill>
              </a:defRPr>
            </a:lvl2pPr>
            <a:lvl3pPr>
              <a:defRPr sz="1800">
                <a:solidFill>
                  <a:srgbClr val="595959"/>
                </a:solidFill>
              </a:defRPr>
            </a:lvl3pPr>
            <a:lvl4pPr>
              <a:defRPr sz="1600">
                <a:solidFill>
                  <a:srgbClr val="595959"/>
                </a:solidFill>
              </a:defRPr>
            </a:lvl4pPr>
            <a:lvl5pPr>
              <a:defRPr sz="1600">
                <a:solidFill>
                  <a:srgbClr val="595959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lipArt Placeholder 8"/>
          <p:cNvSpPr>
            <a:spLocks noGrp="1"/>
          </p:cNvSpPr>
          <p:nvPr>
            <p:ph type="clipArt" sz="quarter" idx="13"/>
          </p:nvPr>
        </p:nvSpPr>
        <p:spPr>
          <a:xfrm>
            <a:off x="4645152" y="1600200"/>
            <a:ext cx="4041648" cy="4524375"/>
          </a:xfrm>
        </p:spPr>
        <p:txBody>
          <a:bodyPr/>
          <a:lstStyle>
            <a:lvl1pPr>
              <a:defRPr>
                <a:solidFill>
                  <a:srgbClr val="595959"/>
                </a:solidFill>
              </a:defRPr>
            </a:lvl1pPr>
          </a:lstStyle>
          <a:p>
            <a:r>
              <a:rPr lang="en-US" dirty="0"/>
              <a:t>Click icon to add clip art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70289" y="6448508"/>
            <a:ext cx="313326" cy="263518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sz="900">
                <a:solidFill>
                  <a:srgbClr val="595959"/>
                </a:solidFill>
              </a:defRPr>
            </a:lvl1pPr>
          </a:lstStyle>
          <a:p>
            <a:fld id="{10C7F894-2A36-495D-AB7C-1055F7AC0F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0102458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so clip art (L) &amp; content (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595959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400">
                <a:solidFill>
                  <a:srgbClr val="595959"/>
                </a:solidFill>
              </a:defRPr>
            </a:lvl1pPr>
            <a:lvl2pPr>
              <a:defRPr sz="2000">
                <a:solidFill>
                  <a:srgbClr val="595959"/>
                </a:solidFill>
              </a:defRPr>
            </a:lvl2pPr>
            <a:lvl3pPr>
              <a:defRPr sz="1800">
                <a:solidFill>
                  <a:srgbClr val="595959"/>
                </a:solidFill>
              </a:defRPr>
            </a:lvl3pPr>
            <a:lvl4pPr>
              <a:defRPr sz="1600">
                <a:solidFill>
                  <a:srgbClr val="595959"/>
                </a:solidFill>
              </a:defRPr>
            </a:lvl4pPr>
            <a:lvl5pPr>
              <a:defRPr sz="1600">
                <a:solidFill>
                  <a:srgbClr val="595959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lipArt Placeholder 8"/>
          <p:cNvSpPr>
            <a:spLocks noGrp="1"/>
          </p:cNvSpPr>
          <p:nvPr>
            <p:ph type="clipArt" sz="quarter" idx="13"/>
          </p:nvPr>
        </p:nvSpPr>
        <p:spPr>
          <a:xfrm>
            <a:off x="457200" y="1600200"/>
            <a:ext cx="4041648" cy="4524375"/>
          </a:xfrm>
        </p:spPr>
        <p:txBody>
          <a:bodyPr/>
          <a:lstStyle>
            <a:lvl1pPr>
              <a:defRPr>
                <a:solidFill>
                  <a:srgbClr val="595959"/>
                </a:solidFill>
              </a:defRPr>
            </a:lvl1pPr>
          </a:lstStyle>
          <a:p>
            <a:r>
              <a:rPr lang="en-US" dirty="0"/>
              <a:t>Click icon to add clip art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70289" y="6448508"/>
            <a:ext cx="313326" cy="263518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sz="900">
                <a:solidFill>
                  <a:srgbClr val="595959"/>
                </a:solidFill>
              </a:defRPr>
            </a:lvl1pPr>
          </a:lstStyle>
          <a:p>
            <a:fld id="{10C7F894-2A36-495D-AB7C-1055F7AC0F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89182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Line Title + 2-Column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1371600"/>
            <a:ext cx="9144000" cy="54864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356613"/>
            <a:ext cx="6629400" cy="1005840"/>
          </a:xfrm>
        </p:spPr>
        <p:txBody>
          <a:bodyPr lIns="0" tIns="0" rIns="0" bIns="0" anchor="t">
            <a:spAutoFit/>
          </a:bodyPr>
          <a:lstStyle>
            <a:lvl1pPr algn="l">
              <a:defRPr sz="2500" b="1">
                <a:solidFill>
                  <a:srgbClr val="D57500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7EAC28F-3273-5C49-95C3-ED78200C4FB4}" type="datetime4">
              <a:rPr lang="en-US" smtClean="0"/>
              <a:t>July 26, 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505DBE7-0ACF-E348-BBE2-A615BCE1D79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28800"/>
            <a:ext cx="3886200" cy="640080"/>
          </a:xfrm>
        </p:spPr>
        <p:txBody>
          <a:bodyPr lIns="0" tIns="0" rIns="0" bIns="0" anchor="t">
            <a:spAutoFit/>
          </a:bodyPr>
          <a:lstStyle>
            <a:lvl1pPr marL="0" indent="0">
              <a:buNone/>
              <a:defRPr sz="2000" b="1"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514599"/>
            <a:ext cx="3886200" cy="3657600"/>
          </a:xfrm>
        </p:spPr>
        <p:txBody>
          <a:bodyPr lIns="0" tIns="0" rIns="0" bIns="0">
            <a:spAutoFit/>
          </a:bodyPr>
          <a:lstStyle>
            <a:lvl1pPr>
              <a:defRPr sz="20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600">
                <a:latin typeface="Arial"/>
                <a:cs typeface="Arial"/>
              </a:defRPr>
            </a:lvl3pPr>
            <a:lvl4pPr>
              <a:defRPr sz="1400">
                <a:latin typeface="Arial"/>
                <a:cs typeface="Arial"/>
              </a:defRPr>
            </a:lvl4pPr>
            <a:lvl5pPr>
              <a:defRPr sz="14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00600" y="1828799"/>
            <a:ext cx="3886200" cy="640080"/>
          </a:xfrm>
        </p:spPr>
        <p:txBody>
          <a:bodyPr lIns="0" tIns="0" rIns="0" bIns="0" anchor="t">
            <a:spAutoFit/>
          </a:bodyPr>
          <a:lstStyle>
            <a:lvl1pPr marL="0" indent="0">
              <a:buNone/>
              <a:defRPr sz="2000" b="1"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Content Placeholder 5"/>
          <p:cNvSpPr>
            <a:spLocks noGrp="1"/>
          </p:cNvSpPr>
          <p:nvPr>
            <p:ph sz="quarter" idx="4"/>
          </p:nvPr>
        </p:nvSpPr>
        <p:spPr>
          <a:xfrm>
            <a:off x="4800600" y="2514599"/>
            <a:ext cx="3886200" cy="3657600"/>
          </a:xfrm>
        </p:spPr>
        <p:txBody>
          <a:bodyPr lIns="0" tIns="0" rIns="0" bIns="0">
            <a:spAutoFit/>
          </a:bodyPr>
          <a:lstStyle>
            <a:lvl1pPr>
              <a:defRPr sz="20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600">
                <a:latin typeface="Arial"/>
                <a:cs typeface="Arial"/>
              </a:defRPr>
            </a:lvl3pPr>
            <a:lvl4pPr>
              <a:defRPr sz="1400">
                <a:latin typeface="Arial"/>
                <a:cs typeface="Arial"/>
              </a:defRPr>
            </a:lvl4pPr>
            <a:lvl5pPr>
              <a:defRPr sz="14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002722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6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5.png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4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image" Target="../media/image3.png"/><Relationship Id="rId3" Type="http://schemas.openxmlformats.org/officeDocument/2006/relationships/slideLayout" Target="../slideLayouts/slideLayout20.xml"/><Relationship Id="rId21" Type="http://schemas.openxmlformats.org/officeDocument/2006/relationships/image" Target="../media/image6.png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image" Target="../media/image11.emf"/><Relationship Id="rId2" Type="http://schemas.openxmlformats.org/officeDocument/2006/relationships/slideLayout" Target="../slideLayouts/slideLayout19.xml"/><Relationship Id="rId16" Type="http://schemas.openxmlformats.org/officeDocument/2006/relationships/image" Target="../media/image10.jpg"/><Relationship Id="rId20" Type="http://schemas.openxmlformats.org/officeDocument/2006/relationships/image" Target="../media/image5.png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7.xml"/><Relationship Id="rId19" Type="http://schemas.openxmlformats.org/officeDocument/2006/relationships/image" Target="../media/image4.png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9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34.xml"/><Relationship Id="rId7" Type="http://schemas.openxmlformats.org/officeDocument/2006/relationships/slideLayout" Target="../slideLayouts/slideLayout38.xml"/><Relationship Id="rId12" Type="http://schemas.openxmlformats.org/officeDocument/2006/relationships/image" Target="../media/image3.png"/><Relationship Id="rId2" Type="http://schemas.openxmlformats.org/officeDocument/2006/relationships/slideLayout" Target="../slideLayouts/slideLayout33.xml"/><Relationship Id="rId1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7.xml"/><Relationship Id="rId11" Type="http://schemas.openxmlformats.org/officeDocument/2006/relationships/image" Target="../media/image2.emf"/><Relationship Id="rId5" Type="http://schemas.openxmlformats.org/officeDocument/2006/relationships/slideLayout" Target="../slideLayouts/slideLayout36.xml"/><Relationship Id="rId15" Type="http://schemas.openxmlformats.org/officeDocument/2006/relationships/image" Target="../media/image6.png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35.xml"/><Relationship Id="rId9" Type="http://schemas.openxmlformats.org/officeDocument/2006/relationships/slideLayout" Target="../slideLayouts/slideLayout40.xml"/><Relationship Id="rId14" Type="http://schemas.openxmlformats.org/officeDocument/2006/relationships/image" Target="../media/image5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8.xml"/><Relationship Id="rId13" Type="http://schemas.openxmlformats.org/officeDocument/2006/relationships/slideLayout" Target="../slideLayouts/slideLayout53.xml"/><Relationship Id="rId18" Type="http://schemas.openxmlformats.org/officeDocument/2006/relationships/slideLayout" Target="../slideLayouts/slideLayout58.xml"/><Relationship Id="rId26" Type="http://schemas.openxmlformats.org/officeDocument/2006/relationships/theme" Target="../theme/theme4.xml"/><Relationship Id="rId3" Type="http://schemas.openxmlformats.org/officeDocument/2006/relationships/slideLayout" Target="../slideLayouts/slideLayout43.xml"/><Relationship Id="rId21" Type="http://schemas.openxmlformats.org/officeDocument/2006/relationships/slideLayout" Target="../slideLayouts/slideLayout61.xml"/><Relationship Id="rId7" Type="http://schemas.openxmlformats.org/officeDocument/2006/relationships/slideLayout" Target="../slideLayouts/slideLayout47.xml"/><Relationship Id="rId12" Type="http://schemas.openxmlformats.org/officeDocument/2006/relationships/slideLayout" Target="../slideLayouts/slideLayout52.xml"/><Relationship Id="rId17" Type="http://schemas.openxmlformats.org/officeDocument/2006/relationships/slideLayout" Target="../slideLayouts/slideLayout57.xml"/><Relationship Id="rId25" Type="http://schemas.openxmlformats.org/officeDocument/2006/relationships/slideLayout" Target="../slideLayouts/slideLayout65.xml"/><Relationship Id="rId2" Type="http://schemas.openxmlformats.org/officeDocument/2006/relationships/slideLayout" Target="../slideLayouts/slideLayout42.xml"/><Relationship Id="rId16" Type="http://schemas.openxmlformats.org/officeDocument/2006/relationships/slideLayout" Target="../slideLayouts/slideLayout56.xml"/><Relationship Id="rId20" Type="http://schemas.openxmlformats.org/officeDocument/2006/relationships/slideLayout" Target="../slideLayouts/slideLayout60.xml"/><Relationship Id="rId29" Type="http://schemas.openxmlformats.org/officeDocument/2006/relationships/image" Target="../media/image18.png"/><Relationship Id="rId1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6.xml"/><Relationship Id="rId11" Type="http://schemas.openxmlformats.org/officeDocument/2006/relationships/slideLayout" Target="../slideLayouts/slideLayout51.xml"/><Relationship Id="rId2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45.xml"/><Relationship Id="rId15" Type="http://schemas.openxmlformats.org/officeDocument/2006/relationships/slideLayout" Target="../slideLayouts/slideLayout55.xml"/><Relationship Id="rId23" Type="http://schemas.openxmlformats.org/officeDocument/2006/relationships/slideLayout" Target="../slideLayouts/slideLayout63.xml"/><Relationship Id="rId28" Type="http://schemas.openxmlformats.org/officeDocument/2006/relationships/image" Target="../media/image17.png"/><Relationship Id="rId10" Type="http://schemas.openxmlformats.org/officeDocument/2006/relationships/slideLayout" Target="../slideLayouts/slideLayout50.xml"/><Relationship Id="rId19" Type="http://schemas.openxmlformats.org/officeDocument/2006/relationships/slideLayout" Target="../slideLayouts/slideLayout59.xml"/><Relationship Id="rId4" Type="http://schemas.openxmlformats.org/officeDocument/2006/relationships/slideLayout" Target="../slideLayouts/slideLayout44.xml"/><Relationship Id="rId9" Type="http://schemas.openxmlformats.org/officeDocument/2006/relationships/slideLayout" Target="../slideLayouts/slideLayout49.xml"/><Relationship Id="rId14" Type="http://schemas.openxmlformats.org/officeDocument/2006/relationships/slideLayout" Target="../slideLayouts/slideLayout54.xml"/><Relationship Id="rId22" Type="http://schemas.openxmlformats.org/officeDocument/2006/relationships/slideLayout" Target="../slideLayouts/slideLayout62.xml"/><Relationship Id="rId27" Type="http://schemas.openxmlformats.org/officeDocument/2006/relationships/image" Target="../media/image16.png"/><Relationship Id="rId30" Type="http://schemas.openxmlformats.org/officeDocument/2006/relationships/image" Target="../media/image19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3.xml"/><Relationship Id="rId13" Type="http://schemas.openxmlformats.org/officeDocument/2006/relationships/slideLayout" Target="../slideLayouts/slideLayout78.xml"/><Relationship Id="rId18" Type="http://schemas.openxmlformats.org/officeDocument/2006/relationships/slideLayout" Target="../slideLayouts/slideLayout83.xml"/><Relationship Id="rId3" Type="http://schemas.openxmlformats.org/officeDocument/2006/relationships/slideLayout" Target="../slideLayouts/slideLayout68.xml"/><Relationship Id="rId21" Type="http://schemas.openxmlformats.org/officeDocument/2006/relationships/slideLayout" Target="../slideLayouts/slideLayout86.xml"/><Relationship Id="rId7" Type="http://schemas.openxmlformats.org/officeDocument/2006/relationships/slideLayout" Target="../slideLayouts/slideLayout72.xml"/><Relationship Id="rId12" Type="http://schemas.openxmlformats.org/officeDocument/2006/relationships/slideLayout" Target="../slideLayouts/slideLayout77.xml"/><Relationship Id="rId17" Type="http://schemas.openxmlformats.org/officeDocument/2006/relationships/slideLayout" Target="../slideLayouts/slideLayout82.xml"/><Relationship Id="rId25" Type="http://schemas.openxmlformats.org/officeDocument/2006/relationships/image" Target="../media/image28.png"/><Relationship Id="rId2" Type="http://schemas.openxmlformats.org/officeDocument/2006/relationships/slideLayout" Target="../slideLayouts/slideLayout67.xml"/><Relationship Id="rId16" Type="http://schemas.openxmlformats.org/officeDocument/2006/relationships/slideLayout" Target="../slideLayouts/slideLayout81.xml"/><Relationship Id="rId20" Type="http://schemas.openxmlformats.org/officeDocument/2006/relationships/slideLayout" Target="../slideLayouts/slideLayout85.xml"/><Relationship Id="rId1" Type="http://schemas.openxmlformats.org/officeDocument/2006/relationships/slideLayout" Target="../slideLayouts/slideLayout66.xml"/><Relationship Id="rId6" Type="http://schemas.openxmlformats.org/officeDocument/2006/relationships/slideLayout" Target="../slideLayouts/slideLayout71.xml"/><Relationship Id="rId11" Type="http://schemas.openxmlformats.org/officeDocument/2006/relationships/slideLayout" Target="../slideLayouts/slideLayout76.xml"/><Relationship Id="rId24" Type="http://schemas.openxmlformats.org/officeDocument/2006/relationships/theme" Target="../theme/theme5.xml"/><Relationship Id="rId5" Type="http://schemas.openxmlformats.org/officeDocument/2006/relationships/slideLayout" Target="../slideLayouts/slideLayout70.xml"/><Relationship Id="rId15" Type="http://schemas.openxmlformats.org/officeDocument/2006/relationships/slideLayout" Target="../slideLayouts/slideLayout80.xml"/><Relationship Id="rId23" Type="http://schemas.openxmlformats.org/officeDocument/2006/relationships/slideLayout" Target="../slideLayouts/slideLayout88.xml"/><Relationship Id="rId10" Type="http://schemas.openxmlformats.org/officeDocument/2006/relationships/slideLayout" Target="../slideLayouts/slideLayout75.xml"/><Relationship Id="rId19" Type="http://schemas.openxmlformats.org/officeDocument/2006/relationships/slideLayout" Target="../slideLayouts/slideLayout84.xml"/><Relationship Id="rId4" Type="http://schemas.openxmlformats.org/officeDocument/2006/relationships/slideLayout" Target="../slideLayouts/slideLayout69.xml"/><Relationship Id="rId9" Type="http://schemas.openxmlformats.org/officeDocument/2006/relationships/slideLayout" Target="../slideLayouts/slideLayout74.xml"/><Relationship Id="rId14" Type="http://schemas.openxmlformats.org/officeDocument/2006/relationships/slideLayout" Target="../slideLayouts/slideLayout79.xml"/><Relationship Id="rId22" Type="http://schemas.openxmlformats.org/officeDocument/2006/relationships/slideLayout" Target="../slideLayouts/slideLayout8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Platinum_PowerPoint_Background_08-19-2011.jp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3" name="Title Placeholder 1"/>
          <p:cNvSpPr>
            <a:spLocks noGrp="1"/>
          </p:cNvSpPr>
          <p:nvPr>
            <p:ph type="title"/>
          </p:nvPr>
        </p:nvSpPr>
        <p:spPr>
          <a:xfrm>
            <a:off x="457200" y="356613"/>
            <a:ext cx="6629400" cy="621792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28800"/>
            <a:ext cx="8229600" cy="43434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1205DB16-F3E1-7B41-BE18-DA9132C94C8C}" type="datetime4">
              <a:rPr lang="en-US" smtClean="0"/>
              <a:t>July 26, 2023</a:t>
            </a:fld>
            <a:endParaRPr lang="en-US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900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571232" y="128016"/>
            <a:ext cx="1444752" cy="728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040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4" r:id="rId3"/>
    <p:sldLayoutId id="2147483715" r:id="rId4"/>
    <p:sldLayoutId id="2147483716" r:id="rId5"/>
    <p:sldLayoutId id="2147483717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  <p:sldLayoutId id="2147483726" r:id="rId13"/>
    <p:sldLayoutId id="2147483727" r:id="rId14"/>
    <p:sldLayoutId id="2147483762" r:id="rId15"/>
    <p:sldLayoutId id="2147483764" r:id="rId16"/>
    <p:sldLayoutId id="2147483815" r:id="rId17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2500" b="1" kern="1200">
          <a:solidFill>
            <a:srgbClr val="D57500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SzPct val="100000"/>
        <a:buFontTx/>
        <a:buBlip>
          <a:blip r:embed="rId21"/>
        </a:buBlip>
        <a:defRPr sz="20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SzPct val="100000"/>
        <a:buFontTx/>
        <a:buBlip>
          <a:blip r:embed="rId22"/>
        </a:buBlip>
        <a:defRPr sz="18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SzPct val="100000"/>
        <a:buFontTx/>
        <a:buBlip>
          <a:blip r:embed="rId23"/>
        </a:buBlip>
        <a:defRPr sz="16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SzPct val="100000"/>
        <a:buFontTx/>
        <a:buBlip>
          <a:blip r:embed="rId24"/>
        </a:buBlip>
        <a:defRPr sz="14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SzPct val="100000"/>
        <a:buFontTx/>
        <a:buBlip>
          <a:blip r:embed="rId21"/>
        </a:buBlip>
        <a:defRPr sz="14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Silver_PowerPoint_Background_08-19-2011.jpg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457200" y="356614"/>
            <a:ext cx="6629400" cy="492443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28800"/>
            <a:ext cx="8229600" cy="43434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7618D9BF-6AE6-5E41-A978-E5BD65476E9F}" type="datetime4">
              <a:rPr lang="en-US" smtClean="0"/>
              <a:t>July 26, 2023</a:t>
            </a:fld>
            <a:endParaRPr lang="en-US" dirty="0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900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570482" y="128766"/>
            <a:ext cx="1444752" cy="728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8156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30" r:id="rId2"/>
    <p:sldLayoutId id="2147483740" r:id="rId3"/>
    <p:sldLayoutId id="2147483741" r:id="rId4"/>
    <p:sldLayoutId id="2147483742" r:id="rId5"/>
    <p:sldLayoutId id="2147483743" r:id="rId6"/>
    <p:sldLayoutId id="2147483744" r:id="rId7"/>
    <p:sldLayoutId id="2147483745" r:id="rId8"/>
    <p:sldLayoutId id="2147483746" r:id="rId9"/>
    <p:sldLayoutId id="2147483747" r:id="rId10"/>
    <p:sldLayoutId id="2147483748" r:id="rId11"/>
    <p:sldLayoutId id="2147483749" r:id="rId12"/>
    <p:sldLayoutId id="2147483750" r:id="rId13"/>
    <p:sldLayoutId id="2147483751" r:id="rId14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3200" b="1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SzPct val="100000"/>
        <a:buFontTx/>
        <a:buBlip>
          <a:blip r:embed="rId18"/>
        </a:buBlip>
        <a:defRPr sz="20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SzPct val="100000"/>
        <a:buFontTx/>
        <a:buBlip>
          <a:blip r:embed="rId19"/>
        </a:buBlip>
        <a:defRPr sz="18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SzPct val="100000"/>
        <a:buFontTx/>
        <a:buBlip>
          <a:blip r:embed="rId20"/>
        </a:buBlip>
        <a:defRPr sz="16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SzPct val="100000"/>
        <a:buFontTx/>
        <a:buBlip>
          <a:blip r:embed="rId21"/>
        </a:buBlip>
        <a:defRPr sz="14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SzPct val="100000"/>
        <a:buFontTx/>
        <a:buBlip>
          <a:blip r:embed="rId18"/>
        </a:buBlip>
        <a:defRPr sz="14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457200" y="356612"/>
            <a:ext cx="6629400" cy="492443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28800"/>
            <a:ext cx="8229600" cy="43434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9ED044F3-2776-D54C-89C7-4C75660FFBCE}" type="datetime4">
              <a:rPr lang="en-US" smtClean="0"/>
              <a:t>July 26, 2023</a:t>
            </a:fld>
            <a:endParaRPr 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900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571232" y="128016"/>
            <a:ext cx="1444752" cy="728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867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3" r:id="rId1"/>
    <p:sldLayoutId id="2147483754" r:id="rId2"/>
    <p:sldLayoutId id="2147483755" r:id="rId3"/>
    <p:sldLayoutId id="2147483756" r:id="rId4"/>
    <p:sldLayoutId id="2147483757" r:id="rId5"/>
    <p:sldLayoutId id="2147483758" r:id="rId6"/>
    <p:sldLayoutId id="2147483759" r:id="rId7"/>
    <p:sldLayoutId id="2147483760" r:id="rId8"/>
    <p:sldLayoutId id="2147483761" r:id="rId9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3200" b="1" kern="1200">
          <a:solidFill>
            <a:srgbClr val="D57500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SzPct val="100000"/>
        <a:buFontTx/>
        <a:buBlip>
          <a:blip r:embed="rId12"/>
        </a:buBlip>
        <a:defRPr sz="20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SzPct val="100000"/>
        <a:buFontTx/>
        <a:buBlip>
          <a:blip r:embed="rId13"/>
        </a:buBlip>
        <a:defRPr sz="18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SzPct val="100000"/>
        <a:buFontTx/>
        <a:buBlip>
          <a:blip r:embed="rId14"/>
        </a:buBlip>
        <a:defRPr sz="16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SzPct val="100000"/>
        <a:buFontTx/>
        <a:buBlip>
          <a:blip r:embed="rId15"/>
        </a:buBlip>
        <a:defRPr sz="14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SzPct val="100000"/>
        <a:buFontTx/>
        <a:buBlip>
          <a:blip r:embed="rId12"/>
        </a:buBlip>
        <a:defRPr sz="14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74663" y="460375"/>
            <a:ext cx="8204200" cy="987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92125" y="1676400"/>
            <a:ext cx="8186738" cy="3575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73038" y="6453188"/>
            <a:ext cx="509587" cy="26828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900">
                <a:latin typeface="Arial" charset="0"/>
                <a:ea typeface="ＭＳ Ｐゴシック" pitchFamily="-109" charset="-128"/>
                <a:cs typeface="+mn-cs"/>
              </a:defRPr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fld id="{0732C337-92F7-4CB8-8637-99E5B5F64DBB}" type="slidenum">
              <a:rPr lang="en-US">
                <a:solidFill>
                  <a:prstClr val="black"/>
                </a:solidFill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74436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67" r:id="rId2"/>
    <p:sldLayoutId id="2147483768" r:id="rId3"/>
    <p:sldLayoutId id="2147483769" r:id="rId4"/>
    <p:sldLayoutId id="2147483770" r:id="rId5"/>
    <p:sldLayoutId id="2147483771" r:id="rId6"/>
    <p:sldLayoutId id="2147483772" r:id="rId7"/>
    <p:sldLayoutId id="2147483773" r:id="rId8"/>
    <p:sldLayoutId id="2147483774" r:id="rId9"/>
    <p:sldLayoutId id="2147483775" r:id="rId10"/>
    <p:sldLayoutId id="2147483776" r:id="rId11"/>
    <p:sldLayoutId id="2147483777" r:id="rId12"/>
    <p:sldLayoutId id="2147483778" r:id="rId13"/>
    <p:sldLayoutId id="2147483779" r:id="rId14"/>
    <p:sldLayoutId id="2147483780" r:id="rId15"/>
    <p:sldLayoutId id="2147483781" r:id="rId16"/>
    <p:sldLayoutId id="2147483782" r:id="rId17"/>
    <p:sldLayoutId id="2147483783" r:id="rId18"/>
    <p:sldLayoutId id="2147483784" r:id="rId19"/>
    <p:sldLayoutId id="2147483785" r:id="rId20"/>
    <p:sldLayoutId id="2147483786" r:id="rId21"/>
    <p:sldLayoutId id="2147483787" r:id="rId22"/>
    <p:sldLayoutId id="2147483788" r:id="rId23"/>
    <p:sldLayoutId id="2147483789" r:id="rId24"/>
    <p:sldLayoutId id="2147483790" r:id="rId25"/>
  </p:sldLayoutIdLst>
  <p:hf hdr="0" ftr="0" dt="0"/>
  <p:txStyles>
    <p:titleStyle>
      <a:lvl1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000" b="1">
          <a:solidFill>
            <a:srgbClr val="CB7023"/>
          </a:solidFill>
          <a:latin typeface="+mj-lt"/>
          <a:ea typeface="ＭＳ Ｐゴシック" pitchFamily="-109" charset="-128"/>
          <a:cs typeface="ＭＳ Ｐゴシック"/>
        </a:defRPr>
      </a:lvl1pPr>
      <a:lvl2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000" b="1">
          <a:solidFill>
            <a:srgbClr val="CB7023"/>
          </a:solidFill>
          <a:latin typeface="Arial" charset="0"/>
          <a:ea typeface="ＭＳ Ｐゴシック" pitchFamily="-109" charset="-128"/>
          <a:cs typeface="ＭＳ Ｐゴシック"/>
        </a:defRPr>
      </a:lvl2pPr>
      <a:lvl3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000" b="1">
          <a:solidFill>
            <a:srgbClr val="CB7023"/>
          </a:solidFill>
          <a:latin typeface="Arial" charset="0"/>
          <a:ea typeface="ＭＳ Ｐゴシック" pitchFamily="-109" charset="-128"/>
          <a:cs typeface="ＭＳ Ｐゴシック"/>
        </a:defRPr>
      </a:lvl3pPr>
      <a:lvl4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000" b="1">
          <a:solidFill>
            <a:srgbClr val="CB7023"/>
          </a:solidFill>
          <a:latin typeface="Arial" charset="0"/>
          <a:ea typeface="ＭＳ Ｐゴシック" pitchFamily="-109" charset="-128"/>
          <a:cs typeface="ＭＳ Ｐゴシック"/>
        </a:defRPr>
      </a:lvl4pPr>
      <a:lvl5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000" b="1">
          <a:solidFill>
            <a:srgbClr val="CB7023"/>
          </a:solidFill>
          <a:latin typeface="Arial" charset="0"/>
          <a:ea typeface="ＭＳ Ｐゴシック" pitchFamily="-109" charset="-128"/>
          <a:cs typeface="ＭＳ Ｐゴシック"/>
        </a:defRPr>
      </a:lvl5pPr>
      <a:lvl6pPr marL="4572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 b="1">
          <a:solidFill>
            <a:srgbClr val="CB7023"/>
          </a:solidFill>
          <a:latin typeface="Arial" charset="0"/>
        </a:defRPr>
      </a:lvl6pPr>
      <a:lvl7pPr marL="9144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 b="1">
          <a:solidFill>
            <a:srgbClr val="CB7023"/>
          </a:solidFill>
          <a:latin typeface="Arial" charset="0"/>
        </a:defRPr>
      </a:lvl7pPr>
      <a:lvl8pPr marL="13716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 b="1">
          <a:solidFill>
            <a:srgbClr val="CB7023"/>
          </a:solidFill>
          <a:latin typeface="Arial" charset="0"/>
        </a:defRPr>
      </a:lvl8pPr>
      <a:lvl9pPr marL="18288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 b="1">
          <a:solidFill>
            <a:srgbClr val="CB7023"/>
          </a:solidFill>
          <a:latin typeface="Arial" charset="0"/>
        </a:defRPr>
      </a:lvl9pPr>
    </p:titleStyle>
    <p:bodyStyle>
      <a:lvl1pPr marL="342900" indent="-342900" algn="l" rtl="0" eaLnBrk="0" fontAlgn="base" hangingPunct="0">
        <a:lnSpc>
          <a:spcPct val="85000"/>
        </a:lnSpc>
        <a:spcBef>
          <a:spcPct val="30000"/>
        </a:spcBef>
        <a:spcAft>
          <a:spcPct val="0"/>
        </a:spcAft>
        <a:buClr>
          <a:schemeClr val="folHlink"/>
        </a:buClr>
        <a:buBlip>
          <a:blip r:embed="rId27"/>
        </a:buBlip>
        <a:defRPr sz="2400">
          <a:solidFill>
            <a:schemeClr val="tx1"/>
          </a:solidFill>
          <a:latin typeface="+mn-lt"/>
          <a:ea typeface="ＭＳ Ｐゴシック" pitchFamily="-109" charset="-128"/>
          <a:cs typeface="ＭＳ Ｐゴシック"/>
        </a:defRPr>
      </a:lvl1pPr>
      <a:lvl2pPr marL="742950" indent="-285750" algn="l" rtl="0" eaLnBrk="0" fontAlgn="base" hangingPunct="0">
        <a:lnSpc>
          <a:spcPct val="85000"/>
        </a:lnSpc>
        <a:spcBef>
          <a:spcPct val="30000"/>
        </a:spcBef>
        <a:spcAft>
          <a:spcPct val="0"/>
        </a:spcAft>
        <a:buClr>
          <a:schemeClr val="tx2"/>
        </a:buClr>
        <a:buSzPct val="80000"/>
        <a:buBlip>
          <a:blip r:embed="rId28"/>
        </a:buBlip>
        <a:defRPr sz="2200">
          <a:solidFill>
            <a:schemeClr val="tx1"/>
          </a:solidFill>
          <a:latin typeface="+mn-lt"/>
          <a:ea typeface="ＭＳ Ｐゴシック" pitchFamily="-109" charset="-128"/>
          <a:cs typeface="ＭＳ Ｐゴシック"/>
        </a:defRPr>
      </a:lvl2pPr>
      <a:lvl3pPr marL="1143000" indent="-228600" algn="l" rtl="0" eaLnBrk="0" fontAlgn="base" hangingPunct="0">
        <a:lnSpc>
          <a:spcPct val="85000"/>
        </a:lnSpc>
        <a:spcBef>
          <a:spcPct val="30000"/>
        </a:spcBef>
        <a:spcAft>
          <a:spcPct val="0"/>
        </a:spcAft>
        <a:buClr>
          <a:srgbClr val="737373"/>
        </a:buClr>
        <a:buSzPct val="60000"/>
        <a:buBlip>
          <a:blip r:embed="rId29"/>
        </a:buBlip>
        <a:defRPr sz="2000">
          <a:solidFill>
            <a:schemeClr val="tx1"/>
          </a:solidFill>
          <a:latin typeface="+mn-lt"/>
          <a:ea typeface="ＭＳ Ｐゴシック" pitchFamily="-109" charset="-128"/>
          <a:cs typeface="ＭＳ Ｐゴシック"/>
        </a:defRPr>
      </a:lvl3pPr>
      <a:lvl4pPr marL="1600200" indent="-228600" algn="l" rtl="0" eaLnBrk="0" fontAlgn="base" hangingPunct="0">
        <a:lnSpc>
          <a:spcPct val="85000"/>
        </a:lnSpc>
        <a:spcBef>
          <a:spcPct val="30000"/>
        </a:spcBef>
        <a:spcAft>
          <a:spcPct val="0"/>
        </a:spcAft>
        <a:buBlip>
          <a:blip r:embed="rId30"/>
        </a:buBlip>
        <a:defRPr>
          <a:solidFill>
            <a:schemeClr val="tx1"/>
          </a:solidFill>
          <a:latin typeface="+mn-lt"/>
          <a:ea typeface="ＭＳ Ｐゴシック" pitchFamily="-109" charset="-128"/>
          <a:cs typeface="ＭＳ Ｐゴシック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Blip>
          <a:blip r:embed="rId27"/>
        </a:buBlip>
        <a:defRPr sz="1600">
          <a:solidFill>
            <a:schemeClr val="tx1"/>
          </a:solidFill>
          <a:latin typeface="+mn-lt"/>
          <a:ea typeface="ＭＳ Ｐゴシック" pitchFamily="-109" charset="-128"/>
          <a:cs typeface="ＭＳ Ｐゴシック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Blip>
          <a:blip r:embed="rId30"/>
        </a:buBlip>
        <a:defRPr sz="14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Blip>
          <a:blip r:embed="rId30"/>
        </a:buBlip>
        <a:defRPr sz="14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Blip>
          <a:blip r:embed="rId30"/>
        </a:buBlip>
        <a:defRPr sz="14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Blip>
          <a:blip r:embed="rId30"/>
        </a:buBlip>
        <a:defRPr sz="14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" y="6348412"/>
            <a:ext cx="9143991" cy="509587"/>
          </a:xfrm>
          <a:prstGeom prst="rect">
            <a:avLst/>
          </a:prstGeom>
        </p:spPr>
      </p:pic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70289" y="6448508"/>
            <a:ext cx="313326" cy="263518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sz="900">
                <a:solidFill>
                  <a:srgbClr val="595959"/>
                </a:solidFill>
              </a:defRPr>
            </a:lvl1pPr>
          </a:lstStyle>
          <a:p>
            <a:pPr defTabSz="914400"/>
            <a:fld id="{10C7F894-2A36-495D-AB7C-1055F7AC0F9D}" type="slidenum">
              <a:rPr lang="en-US" smtClean="0"/>
              <a:pPr defTabSz="91440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16571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2" r:id="rId1"/>
    <p:sldLayoutId id="2147483793" r:id="rId2"/>
    <p:sldLayoutId id="2147483794" r:id="rId3"/>
    <p:sldLayoutId id="2147483795" r:id="rId4"/>
    <p:sldLayoutId id="2147483796" r:id="rId5"/>
    <p:sldLayoutId id="2147483797" r:id="rId6"/>
    <p:sldLayoutId id="2147483798" r:id="rId7"/>
    <p:sldLayoutId id="2147483799" r:id="rId8"/>
    <p:sldLayoutId id="2147483800" r:id="rId9"/>
    <p:sldLayoutId id="2147483801" r:id="rId10"/>
    <p:sldLayoutId id="2147483802" r:id="rId11"/>
    <p:sldLayoutId id="2147483803" r:id="rId12"/>
    <p:sldLayoutId id="2147483804" r:id="rId13"/>
    <p:sldLayoutId id="2147483805" r:id="rId14"/>
    <p:sldLayoutId id="2147483806" r:id="rId15"/>
    <p:sldLayoutId id="2147483807" r:id="rId16"/>
    <p:sldLayoutId id="2147483808" r:id="rId17"/>
    <p:sldLayoutId id="2147483809" r:id="rId18"/>
    <p:sldLayoutId id="2147483810" r:id="rId19"/>
    <p:sldLayoutId id="2147483811" r:id="rId20"/>
    <p:sldLayoutId id="2147483812" r:id="rId21"/>
    <p:sldLayoutId id="2147483813" r:id="rId22"/>
    <p:sldLayoutId id="2147483814" r:id="rId23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200" b="1" kern="1200" baseline="0">
          <a:solidFill>
            <a:srgbClr val="595959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1200"/>
        </a:spcBef>
        <a:buFont typeface="Arial" pitchFamily="34" charset="0"/>
        <a:buChar char="•"/>
        <a:defRPr sz="2400" kern="1200" baseline="0">
          <a:solidFill>
            <a:srgbClr val="595959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ts val="0"/>
        </a:spcBef>
        <a:buFont typeface="Arial" pitchFamily="34" charset="0"/>
        <a:buChar char="–"/>
        <a:defRPr sz="2000" kern="1200" baseline="0">
          <a:solidFill>
            <a:srgbClr val="595959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ts val="0"/>
        </a:spcBef>
        <a:buFont typeface="Arial" pitchFamily="34" charset="0"/>
        <a:buChar char="•"/>
        <a:defRPr sz="1800" kern="1200" baseline="0">
          <a:solidFill>
            <a:srgbClr val="595959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ts val="0"/>
        </a:spcBef>
        <a:buFont typeface="Arial" pitchFamily="34" charset="0"/>
        <a:buChar char="–"/>
        <a:defRPr sz="1600" kern="1200" baseline="0">
          <a:solidFill>
            <a:srgbClr val="595959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ts val="0"/>
        </a:spcBef>
        <a:buFont typeface="Arial" pitchFamily="34" charset="0"/>
        <a:buChar char="»"/>
        <a:defRPr sz="1600" kern="1200" baseline="0">
          <a:solidFill>
            <a:srgbClr val="595959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884" y="246808"/>
            <a:ext cx="6656033" cy="384721"/>
          </a:xfrm>
        </p:spPr>
        <p:txBody>
          <a:bodyPr/>
          <a:lstStyle/>
          <a:p>
            <a:r>
              <a:rPr lang="en-US" dirty="0" err="1"/>
              <a:t>ERsed</a:t>
            </a:r>
            <a:r>
              <a:rPr lang="en-US" dirty="0"/>
              <a:t> Respiration data- 2022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B0C3B-3A7D-3848-B824-737E096AF391}" type="datetime4">
              <a:rPr lang="en-US" smtClean="0"/>
              <a:t>July 26, 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5DBE7-0ACF-E348-BBE2-A615BCE1D797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2DC71D4-26B6-43C3-9A50-02CD53FDDB6A}"/>
              </a:ext>
            </a:extLst>
          </p:cNvPr>
          <p:cNvSpPr/>
          <p:nvPr/>
        </p:nvSpPr>
        <p:spPr>
          <a:xfrm>
            <a:off x="0" y="1025545"/>
            <a:ext cx="916093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Bef>
                <a:spcPct val="20000"/>
              </a:spcBef>
              <a:buSzPct val="100000"/>
              <a:buBlip>
                <a:blip r:embed="rId3"/>
              </a:buBlip>
            </a:pPr>
            <a:endParaRPr lang="en-US" sz="2000" dirty="0">
              <a:solidFill>
                <a:prstClr val="black"/>
              </a:solidFill>
              <a:latin typeface="Arial"/>
              <a:cs typeface="Arial"/>
            </a:endParaRPr>
          </a:p>
          <a:p>
            <a:pPr marL="342900" lvl="0" indent="-342900">
              <a:spcBef>
                <a:spcPct val="20000"/>
              </a:spcBef>
              <a:buSzPct val="100000"/>
              <a:buBlip>
                <a:blip r:embed="rId3"/>
              </a:buBlip>
            </a:pPr>
            <a:endParaRPr lang="en-US" sz="20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4D9A1C9-21CE-463D-BB35-F6C7EDF9A2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1155" y="1025545"/>
            <a:ext cx="8966735" cy="13403669"/>
          </a:xfrm>
        </p:spPr>
        <p:txBody>
          <a:bodyPr/>
          <a:lstStyle/>
          <a:p>
            <a:pPr>
              <a:lnSpc>
                <a:spcPts val="24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dirty="0">
                <a:solidFill>
                  <a:prstClr val="black"/>
                </a:solidFill>
              </a:rPr>
              <a:t>48 observations (sites) in total </a:t>
            </a:r>
          </a:p>
          <a:p>
            <a:pPr>
              <a:lnSpc>
                <a:spcPts val="24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dirty="0">
                <a:solidFill>
                  <a:prstClr val="black"/>
                </a:solidFill>
              </a:rPr>
              <a:t>Remove positive </a:t>
            </a:r>
            <a:r>
              <a:rPr lang="en-US" dirty="0" err="1">
                <a:solidFill>
                  <a:prstClr val="black"/>
                </a:solidFill>
              </a:rPr>
              <a:t>ERsed</a:t>
            </a:r>
            <a:r>
              <a:rPr lang="en-US" dirty="0">
                <a:solidFill>
                  <a:prstClr val="black"/>
                </a:solidFill>
              </a:rPr>
              <a:t> values (3 sites with </a:t>
            </a:r>
            <a:r>
              <a:rPr lang="en-US" dirty="0" err="1">
                <a:solidFill>
                  <a:prstClr val="black"/>
                </a:solidFill>
              </a:rPr>
              <a:t>ER_sed</a:t>
            </a:r>
            <a:r>
              <a:rPr lang="en-US" dirty="0">
                <a:solidFill>
                  <a:prstClr val="black"/>
                </a:solidFill>
              </a:rPr>
              <a:t> &gt;0)</a:t>
            </a:r>
          </a:p>
          <a:p>
            <a:pPr>
              <a:lnSpc>
                <a:spcPts val="24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dirty="0">
                <a:solidFill>
                  <a:prstClr val="black"/>
                </a:solidFill>
              </a:rPr>
              <a:t># Missing values: Hyporheic exchange flux (2), </a:t>
            </a:r>
            <a:r>
              <a:rPr lang="en-US" dirty="0" err="1">
                <a:solidFill>
                  <a:prstClr val="black"/>
                </a:solidFill>
              </a:rPr>
              <a:t>Chlorophyll_A</a:t>
            </a:r>
            <a:r>
              <a:rPr lang="en-US" dirty="0">
                <a:solidFill>
                  <a:prstClr val="black"/>
                </a:solidFill>
              </a:rPr>
              <a:t>(2),TSS(2), </a:t>
            </a:r>
          </a:p>
          <a:p>
            <a:pPr>
              <a:lnSpc>
                <a:spcPts val="24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dirty="0">
                <a:solidFill>
                  <a:prstClr val="black"/>
                </a:solidFill>
              </a:rPr>
              <a:t>Target variable in the MLR analysis: </a:t>
            </a:r>
            <a:r>
              <a:rPr lang="en-US" dirty="0" err="1">
                <a:solidFill>
                  <a:prstClr val="black"/>
                </a:solidFill>
              </a:rPr>
              <a:t>ERsed_square</a:t>
            </a:r>
            <a:endParaRPr lang="en-US" dirty="0">
              <a:solidFill>
                <a:prstClr val="black"/>
              </a:solidFill>
            </a:endParaRPr>
          </a:p>
          <a:p>
            <a:pPr>
              <a:lnSpc>
                <a:spcPts val="24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dirty="0">
                <a:solidFill>
                  <a:prstClr val="black"/>
                </a:solidFill>
              </a:rPr>
              <a:t>Regression variables: </a:t>
            </a:r>
          </a:p>
          <a:p>
            <a:pPr lvl="1">
              <a:lnSpc>
                <a:spcPts val="2400"/>
              </a:lnSpc>
              <a:spcBef>
                <a:spcPts val="0"/>
              </a:spcBef>
            </a:pPr>
            <a:r>
              <a:rPr lang="en-US" sz="1600" dirty="0">
                <a:solidFill>
                  <a:prstClr val="black"/>
                </a:solidFill>
              </a:rPr>
              <a:t>Depth, Velocity, Slope , Discharge</a:t>
            </a:r>
          </a:p>
          <a:p>
            <a:pPr lvl="1">
              <a:lnSpc>
                <a:spcPts val="2400"/>
              </a:lnSpc>
              <a:spcBef>
                <a:spcPts val="0"/>
              </a:spcBef>
            </a:pPr>
            <a:r>
              <a:rPr lang="en-US" sz="1600" dirty="0" err="1">
                <a:solidFill>
                  <a:prstClr val="black"/>
                </a:solidFill>
              </a:rPr>
              <a:t>HOBO_Temp</a:t>
            </a:r>
            <a:r>
              <a:rPr lang="en-US" sz="1600" dirty="0">
                <a:solidFill>
                  <a:prstClr val="black"/>
                </a:solidFill>
              </a:rPr>
              <a:t> (water temperature)</a:t>
            </a:r>
          </a:p>
          <a:p>
            <a:pPr lvl="1">
              <a:lnSpc>
                <a:spcPts val="2400"/>
              </a:lnSpc>
              <a:spcBef>
                <a:spcPts val="0"/>
              </a:spcBef>
            </a:pPr>
            <a:r>
              <a:rPr lang="en-US" sz="1600" dirty="0">
                <a:solidFill>
                  <a:prstClr val="black"/>
                </a:solidFill>
              </a:rPr>
              <a:t>Hyporheic exchange flux, </a:t>
            </a:r>
            <a:r>
              <a:rPr lang="en-US" sz="1600" dirty="0" err="1">
                <a:solidFill>
                  <a:prstClr val="black"/>
                </a:solidFill>
              </a:rPr>
              <a:t>Chlorophyll_A</a:t>
            </a:r>
            <a:endParaRPr lang="en-US" sz="1600" dirty="0">
              <a:solidFill>
                <a:prstClr val="black"/>
              </a:solidFill>
            </a:endParaRPr>
          </a:p>
          <a:p>
            <a:pPr lvl="1">
              <a:lnSpc>
                <a:spcPts val="2400"/>
              </a:lnSpc>
              <a:spcBef>
                <a:spcPts val="0"/>
              </a:spcBef>
            </a:pPr>
            <a:r>
              <a:rPr lang="en-US" sz="1600" dirty="0" err="1">
                <a:solidFill>
                  <a:prstClr val="black"/>
                </a:solidFill>
              </a:rPr>
              <a:t>totdasqkm</a:t>
            </a:r>
            <a:r>
              <a:rPr lang="en-US" sz="1600" dirty="0">
                <a:solidFill>
                  <a:prstClr val="black"/>
                </a:solidFill>
              </a:rPr>
              <a:t> (total drainage area),  </a:t>
            </a:r>
          </a:p>
          <a:p>
            <a:pPr lvl="1">
              <a:lnSpc>
                <a:spcPts val="2400"/>
              </a:lnSpc>
              <a:spcBef>
                <a:spcPts val="0"/>
              </a:spcBef>
            </a:pPr>
            <a:r>
              <a:rPr lang="en-US" sz="1600" dirty="0">
                <a:solidFill>
                  <a:prstClr val="black"/>
                </a:solidFill>
              </a:rPr>
              <a:t>D50_m, aridity, </a:t>
            </a:r>
            <a:r>
              <a:rPr lang="en-US" sz="1600">
                <a:solidFill>
                  <a:prstClr val="black"/>
                </a:solidFill>
              </a:rPr>
              <a:t>TSS, Stream order</a:t>
            </a:r>
            <a:endParaRPr lang="en-US" sz="1600" dirty="0">
              <a:solidFill>
                <a:prstClr val="black"/>
              </a:solidFill>
            </a:endParaRPr>
          </a:p>
          <a:p>
            <a:pPr lvl="1">
              <a:lnSpc>
                <a:spcPts val="2400"/>
              </a:lnSpc>
              <a:spcBef>
                <a:spcPts val="0"/>
              </a:spcBef>
            </a:pPr>
            <a:r>
              <a:rPr lang="en-US" sz="1600" dirty="0">
                <a:solidFill>
                  <a:prstClr val="black"/>
                </a:solidFill>
              </a:rPr>
              <a:t>PctMxFst2019Ws (%forest) , PctCrop2019Ws (%crop),</a:t>
            </a:r>
          </a:p>
          <a:p>
            <a:pPr>
              <a:lnSpc>
                <a:spcPts val="24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dirty="0">
                <a:solidFill>
                  <a:prstClr val="black"/>
                </a:solidFill>
              </a:rPr>
              <a:t>Log transform for Slope, D50_m, </a:t>
            </a:r>
            <a:r>
              <a:rPr lang="en-US" dirty="0" err="1">
                <a:solidFill>
                  <a:prstClr val="black"/>
                </a:solidFill>
              </a:rPr>
              <a:t>totdasqkm</a:t>
            </a:r>
            <a:r>
              <a:rPr lang="en-US" dirty="0">
                <a:solidFill>
                  <a:prstClr val="black"/>
                </a:solidFill>
              </a:rPr>
              <a:t>, "Discharge", '</a:t>
            </a:r>
            <a:r>
              <a:rPr lang="en-US" dirty="0" err="1">
                <a:solidFill>
                  <a:prstClr val="black"/>
                </a:solidFill>
              </a:rPr>
              <a:t>Average_Depth</a:t>
            </a:r>
            <a:r>
              <a:rPr lang="en-US" dirty="0">
                <a:solidFill>
                  <a:prstClr val="black"/>
                </a:solidFill>
              </a:rPr>
              <a:t>' and TSS</a:t>
            </a:r>
          </a:p>
          <a:p>
            <a:pPr>
              <a:lnSpc>
                <a:spcPts val="2400"/>
              </a:lnSpc>
            </a:pPr>
            <a:endParaRPr lang="en-US" sz="1600" dirty="0">
              <a:solidFill>
                <a:prstClr val="black"/>
              </a:solidFill>
            </a:endParaRPr>
          </a:p>
          <a:p>
            <a:pPr>
              <a:lnSpc>
                <a:spcPts val="2400"/>
              </a:lnSpc>
            </a:pPr>
            <a:endParaRPr lang="en-US" sz="1600" dirty="0">
              <a:solidFill>
                <a:prstClr val="black"/>
              </a:solidFill>
            </a:endParaRPr>
          </a:p>
          <a:p>
            <a:pPr>
              <a:lnSpc>
                <a:spcPts val="2400"/>
              </a:lnSpc>
            </a:pPr>
            <a:endParaRPr lang="en-US" sz="1600" dirty="0">
              <a:solidFill>
                <a:prstClr val="black"/>
              </a:solidFill>
            </a:endParaRPr>
          </a:p>
          <a:p>
            <a:pPr>
              <a:lnSpc>
                <a:spcPts val="2400"/>
              </a:lnSpc>
            </a:pPr>
            <a:endParaRPr lang="en-US" sz="1600" dirty="0">
              <a:solidFill>
                <a:prstClr val="black"/>
              </a:solidFill>
            </a:endParaRPr>
          </a:p>
          <a:p>
            <a:pPr>
              <a:lnSpc>
                <a:spcPts val="2400"/>
              </a:lnSpc>
            </a:pPr>
            <a:endParaRPr lang="en-US" sz="1600" dirty="0">
              <a:solidFill>
                <a:prstClr val="black"/>
              </a:solidFill>
            </a:endParaRPr>
          </a:p>
          <a:p>
            <a:pPr>
              <a:lnSpc>
                <a:spcPts val="2400"/>
              </a:lnSpc>
            </a:pPr>
            <a:endParaRPr lang="en-US" sz="1600" dirty="0">
              <a:solidFill>
                <a:prstClr val="black"/>
              </a:solidFill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</a:endParaRPr>
          </a:p>
          <a:p>
            <a:pPr marL="0" indent="0">
              <a:lnSpc>
                <a:spcPts val="2400"/>
              </a:lnSpc>
              <a:buNone/>
            </a:pPr>
            <a:endParaRPr lang="en-US" sz="1800" dirty="0">
              <a:solidFill>
                <a:prstClr val="black"/>
              </a:solidFill>
            </a:endParaRPr>
          </a:p>
          <a:p>
            <a:pPr lvl="1">
              <a:lnSpc>
                <a:spcPts val="2400"/>
              </a:lnSpc>
            </a:pPr>
            <a:endParaRPr lang="en-US" sz="1200" dirty="0">
              <a:solidFill>
                <a:srgbClr val="24292F"/>
              </a:solidFill>
              <a:latin typeface="-apple-system"/>
            </a:endParaRPr>
          </a:p>
          <a:p>
            <a:pPr lvl="2">
              <a:lnSpc>
                <a:spcPts val="2400"/>
              </a:lnSpc>
            </a:pPr>
            <a:endParaRPr lang="en-US" sz="1200" dirty="0">
              <a:solidFill>
                <a:srgbClr val="24292F"/>
              </a:solidFill>
              <a:latin typeface="-apple-system"/>
            </a:endParaRPr>
          </a:p>
          <a:p>
            <a:pPr marL="914400" lvl="2" indent="0">
              <a:lnSpc>
                <a:spcPts val="2400"/>
              </a:lnSpc>
              <a:buNone/>
            </a:pPr>
            <a:endParaRPr lang="en-US" sz="1200" dirty="0">
              <a:solidFill>
                <a:srgbClr val="24292F"/>
              </a:solidFill>
              <a:latin typeface="-apple-system"/>
            </a:endParaRPr>
          </a:p>
          <a:p>
            <a:pPr lvl="1">
              <a:lnSpc>
                <a:spcPts val="2400"/>
              </a:lnSpc>
            </a:pPr>
            <a:endParaRPr lang="en-US" sz="1400" dirty="0">
              <a:solidFill>
                <a:srgbClr val="24292F"/>
              </a:solidFill>
              <a:latin typeface="-apple-system"/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</a:endParaRPr>
          </a:p>
          <a:p>
            <a:pPr marL="457200" lvl="1" indent="0">
              <a:lnSpc>
                <a:spcPts val="2400"/>
              </a:lnSpc>
              <a:buNone/>
            </a:pPr>
            <a:endParaRPr lang="en-US" sz="1600" dirty="0">
              <a:solidFill>
                <a:prstClr val="black"/>
              </a:solidFill>
            </a:endParaRPr>
          </a:p>
          <a:p>
            <a:pPr>
              <a:lnSpc>
                <a:spcPts val="2400"/>
              </a:lnSpc>
            </a:pPr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17618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884" y="246808"/>
            <a:ext cx="6656033" cy="384721"/>
          </a:xfrm>
        </p:spPr>
        <p:txBody>
          <a:bodyPr/>
          <a:lstStyle/>
          <a:p>
            <a:r>
              <a:rPr lang="en-US" dirty="0"/>
              <a:t>Density plot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B0C3B-3A7D-3848-B824-737E096AF391}" type="datetime4">
              <a:rPr lang="en-US" smtClean="0"/>
              <a:t>July 26, 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5DBE7-0ACF-E348-BBE2-A615BCE1D797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2DC71D4-26B6-43C3-9A50-02CD53FDDB6A}"/>
              </a:ext>
            </a:extLst>
          </p:cNvPr>
          <p:cNvSpPr/>
          <p:nvPr/>
        </p:nvSpPr>
        <p:spPr>
          <a:xfrm>
            <a:off x="0" y="1025545"/>
            <a:ext cx="916093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Bef>
                <a:spcPct val="20000"/>
              </a:spcBef>
              <a:buSzPct val="100000"/>
              <a:buBlip>
                <a:blip r:embed="rId3"/>
              </a:buBlip>
            </a:pPr>
            <a:endParaRPr lang="en-US" sz="2000" dirty="0">
              <a:solidFill>
                <a:prstClr val="black"/>
              </a:solidFill>
              <a:latin typeface="Arial"/>
              <a:cs typeface="Arial"/>
            </a:endParaRPr>
          </a:p>
          <a:p>
            <a:pPr marL="342900" lvl="0" indent="-342900">
              <a:spcBef>
                <a:spcPct val="20000"/>
              </a:spcBef>
              <a:buSzPct val="100000"/>
              <a:buBlip>
                <a:blip r:embed="rId3"/>
              </a:buBlip>
            </a:pPr>
            <a:endParaRPr lang="en-US" sz="20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pic>
        <p:nvPicPr>
          <p:cNvPr id="11" name="Picture 10" descr="Chart&#10;&#10;Description automatically generated">
            <a:extLst>
              <a:ext uri="{FF2B5EF4-FFF2-40B4-BE49-F238E27FC236}">
                <a16:creationId xmlns:a16="http://schemas.microsoft.com/office/drawing/2014/main" id="{95340A5D-5D3A-9BEA-2320-7C7F48C926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7581" y="1358108"/>
            <a:ext cx="4597172" cy="5363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4801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884" y="246808"/>
            <a:ext cx="6656033" cy="384721"/>
          </a:xfrm>
        </p:spPr>
        <p:txBody>
          <a:bodyPr/>
          <a:lstStyle/>
          <a:p>
            <a:r>
              <a:rPr lang="en-US" dirty="0"/>
              <a:t>Scatterplot between </a:t>
            </a:r>
            <a:r>
              <a:rPr lang="en-US" dirty="0" err="1"/>
              <a:t>ERsed</a:t>
            </a:r>
            <a:r>
              <a:rPr lang="en-US" dirty="0"/>
              <a:t> and variables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B0C3B-3A7D-3848-B824-737E096AF391}" type="datetime4">
              <a:rPr lang="en-US" smtClean="0"/>
              <a:t>July 26, 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5DBE7-0ACF-E348-BBE2-A615BCE1D797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2DC71D4-26B6-43C3-9A50-02CD53FDDB6A}"/>
              </a:ext>
            </a:extLst>
          </p:cNvPr>
          <p:cNvSpPr/>
          <p:nvPr/>
        </p:nvSpPr>
        <p:spPr>
          <a:xfrm>
            <a:off x="0" y="1025545"/>
            <a:ext cx="916093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Bef>
                <a:spcPct val="20000"/>
              </a:spcBef>
              <a:buSzPct val="100000"/>
              <a:buBlip>
                <a:blip r:embed="rId3"/>
              </a:buBlip>
            </a:pPr>
            <a:endParaRPr lang="en-US" sz="2000" dirty="0">
              <a:solidFill>
                <a:prstClr val="black"/>
              </a:solidFill>
              <a:latin typeface="Arial"/>
              <a:cs typeface="Arial"/>
            </a:endParaRPr>
          </a:p>
          <a:p>
            <a:pPr marL="342900" lvl="0" indent="-342900">
              <a:spcBef>
                <a:spcPct val="20000"/>
              </a:spcBef>
              <a:buSzPct val="100000"/>
              <a:buBlip>
                <a:blip r:embed="rId3"/>
              </a:buBlip>
            </a:pPr>
            <a:endParaRPr lang="en-US" sz="20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id="{17131450-4480-C11C-70C6-03681FA553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35" y="848832"/>
            <a:ext cx="9144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5876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884" y="246808"/>
            <a:ext cx="6656033" cy="384721"/>
          </a:xfrm>
        </p:spPr>
        <p:txBody>
          <a:bodyPr/>
          <a:lstStyle/>
          <a:p>
            <a:r>
              <a:rPr lang="en-US" dirty="0"/>
              <a:t>Scatterplot between </a:t>
            </a:r>
            <a:r>
              <a:rPr lang="en-US" dirty="0" err="1"/>
              <a:t>ERsed</a:t>
            </a:r>
            <a:r>
              <a:rPr lang="en-US" dirty="0"/>
              <a:t> and variables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B0C3B-3A7D-3848-B824-737E096AF391}" type="datetime4">
              <a:rPr lang="en-US" smtClean="0"/>
              <a:t>July 26, 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5DBE7-0ACF-E348-BBE2-A615BCE1D797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2DC71D4-26B6-43C3-9A50-02CD53FDDB6A}"/>
              </a:ext>
            </a:extLst>
          </p:cNvPr>
          <p:cNvSpPr/>
          <p:nvPr/>
        </p:nvSpPr>
        <p:spPr>
          <a:xfrm>
            <a:off x="0" y="1025545"/>
            <a:ext cx="916093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Bef>
                <a:spcPct val="20000"/>
              </a:spcBef>
              <a:buSzPct val="100000"/>
              <a:buBlip>
                <a:blip r:embed="rId3"/>
              </a:buBlip>
            </a:pPr>
            <a:endParaRPr lang="en-US" sz="2000" dirty="0">
              <a:solidFill>
                <a:prstClr val="black"/>
              </a:solidFill>
              <a:latin typeface="Arial"/>
              <a:cs typeface="Arial"/>
            </a:endParaRPr>
          </a:p>
          <a:p>
            <a:pPr marL="342900" lvl="0" indent="-342900">
              <a:spcBef>
                <a:spcPct val="20000"/>
              </a:spcBef>
              <a:buSzPct val="100000"/>
              <a:buBlip>
                <a:blip r:embed="rId3"/>
              </a:buBlip>
            </a:pPr>
            <a:endParaRPr lang="en-US" sz="20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pic>
        <p:nvPicPr>
          <p:cNvPr id="19" name="Picture 18" descr="Chart, scatter chart&#10;&#10;Description automatically generated">
            <a:extLst>
              <a:ext uri="{FF2B5EF4-FFF2-40B4-BE49-F238E27FC236}">
                <a16:creationId xmlns:a16="http://schemas.microsoft.com/office/drawing/2014/main" id="{1D83F67E-44E5-C8FE-28C2-8A50E5780E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867992"/>
            <a:ext cx="4114800" cy="2743200"/>
          </a:xfrm>
          <a:prstGeom prst="rect">
            <a:avLst/>
          </a:prstGeom>
        </p:spPr>
      </p:pic>
      <p:pic>
        <p:nvPicPr>
          <p:cNvPr id="21" name="Picture 20" descr="Chart, scatter chart&#10;&#10;Description automatically generated">
            <a:extLst>
              <a:ext uri="{FF2B5EF4-FFF2-40B4-BE49-F238E27FC236}">
                <a16:creationId xmlns:a16="http://schemas.microsoft.com/office/drawing/2014/main" id="{21142DA7-7156-0B39-F9D2-34C70E0BE8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016196"/>
            <a:ext cx="4114800" cy="2743200"/>
          </a:xfrm>
          <a:prstGeom prst="rect">
            <a:avLst/>
          </a:prstGeom>
        </p:spPr>
      </p:pic>
      <p:pic>
        <p:nvPicPr>
          <p:cNvPr id="25" name="Picture 24" descr="Chart, scatter chart&#10;&#10;Description automatically generated">
            <a:extLst>
              <a:ext uri="{FF2B5EF4-FFF2-40B4-BE49-F238E27FC236}">
                <a16:creationId xmlns:a16="http://schemas.microsoft.com/office/drawing/2014/main" id="{EDF2B09B-4CD0-10E5-D93D-3B94F81931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29100" y="3867992"/>
            <a:ext cx="4114800" cy="2743200"/>
          </a:xfrm>
          <a:prstGeom prst="rect">
            <a:avLst/>
          </a:prstGeom>
        </p:spPr>
      </p:pic>
      <p:pic>
        <p:nvPicPr>
          <p:cNvPr id="30" name="Picture 29" descr="Chart, scatter chart&#10;&#10;Description automatically generated">
            <a:extLst>
              <a:ext uri="{FF2B5EF4-FFF2-40B4-BE49-F238E27FC236}">
                <a16:creationId xmlns:a16="http://schemas.microsoft.com/office/drawing/2014/main" id="{FF3A60FB-BD77-5C7B-A1D1-3A17703FC0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29100" y="1025545"/>
            <a:ext cx="41148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2343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884" y="246808"/>
            <a:ext cx="6656033" cy="384721"/>
          </a:xfrm>
        </p:spPr>
        <p:txBody>
          <a:bodyPr/>
          <a:lstStyle/>
          <a:p>
            <a:r>
              <a:rPr lang="en-US" dirty="0"/>
              <a:t>Scatterplot between </a:t>
            </a:r>
            <a:r>
              <a:rPr lang="en-US" dirty="0" err="1"/>
              <a:t>ERsed</a:t>
            </a:r>
            <a:r>
              <a:rPr lang="en-US" dirty="0"/>
              <a:t> and variables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B0C3B-3A7D-3848-B824-737E096AF391}" type="datetime4">
              <a:rPr lang="en-US" smtClean="0"/>
              <a:t>July 26, 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5DBE7-0ACF-E348-BBE2-A615BCE1D797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2DC71D4-26B6-43C3-9A50-02CD53FDDB6A}"/>
              </a:ext>
            </a:extLst>
          </p:cNvPr>
          <p:cNvSpPr/>
          <p:nvPr/>
        </p:nvSpPr>
        <p:spPr>
          <a:xfrm>
            <a:off x="0" y="1025545"/>
            <a:ext cx="916093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Bef>
                <a:spcPct val="20000"/>
              </a:spcBef>
              <a:buSzPct val="100000"/>
              <a:buBlip>
                <a:blip r:embed="rId3"/>
              </a:buBlip>
            </a:pPr>
            <a:endParaRPr lang="en-US" sz="2000" dirty="0">
              <a:solidFill>
                <a:prstClr val="black"/>
              </a:solidFill>
              <a:latin typeface="Arial"/>
              <a:cs typeface="Arial"/>
            </a:endParaRPr>
          </a:p>
          <a:p>
            <a:pPr marL="342900" lvl="0" indent="-342900">
              <a:spcBef>
                <a:spcPct val="20000"/>
              </a:spcBef>
              <a:buSzPct val="100000"/>
              <a:buBlip>
                <a:blip r:embed="rId3"/>
              </a:buBlip>
            </a:pPr>
            <a:endParaRPr lang="en-US" sz="20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pic>
        <p:nvPicPr>
          <p:cNvPr id="10" name="Picture 9" descr="Chart, scatter chart&#10;&#10;Description automatically generated">
            <a:extLst>
              <a:ext uri="{FF2B5EF4-FFF2-40B4-BE49-F238E27FC236}">
                <a16:creationId xmlns:a16="http://schemas.microsoft.com/office/drawing/2014/main" id="{0B677A8E-3E0B-6AE7-B37D-3EF600542F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014509"/>
            <a:ext cx="4114800" cy="2743200"/>
          </a:xfrm>
          <a:prstGeom prst="rect">
            <a:avLst/>
          </a:prstGeom>
        </p:spPr>
      </p:pic>
      <p:pic>
        <p:nvPicPr>
          <p:cNvPr id="12" name="Picture 11" descr="Chart, scatter chart&#10;&#10;Description automatically generated">
            <a:extLst>
              <a:ext uri="{FF2B5EF4-FFF2-40B4-BE49-F238E27FC236}">
                <a16:creationId xmlns:a16="http://schemas.microsoft.com/office/drawing/2014/main" id="{52C27C70-4969-F49F-1AED-5A0E682579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4800" y="997371"/>
            <a:ext cx="4114800" cy="2743200"/>
          </a:xfrm>
          <a:prstGeom prst="rect">
            <a:avLst/>
          </a:prstGeom>
        </p:spPr>
      </p:pic>
      <p:pic>
        <p:nvPicPr>
          <p:cNvPr id="14" name="Picture 13" descr="Chart, scatter chart&#10;&#10;Description automatically generated">
            <a:extLst>
              <a:ext uri="{FF2B5EF4-FFF2-40B4-BE49-F238E27FC236}">
                <a16:creationId xmlns:a16="http://schemas.microsoft.com/office/drawing/2014/main" id="{6C27AD7D-95F8-416E-BCA9-449FDA71E5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3874648"/>
            <a:ext cx="4114800" cy="2743200"/>
          </a:xfrm>
          <a:prstGeom prst="rect">
            <a:avLst/>
          </a:prstGeom>
        </p:spPr>
      </p:pic>
      <p:pic>
        <p:nvPicPr>
          <p:cNvPr id="16" name="Picture 15" descr="Chart, scatter chart&#10;&#10;Description automatically generated">
            <a:extLst>
              <a:ext uri="{FF2B5EF4-FFF2-40B4-BE49-F238E27FC236}">
                <a16:creationId xmlns:a16="http://schemas.microsoft.com/office/drawing/2014/main" id="{BB8E18F5-9C5A-7186-B126-F463FE63BA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69884" y="3874648"/>
            <a:ext cx="41148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8422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884" y="246808"/>
            <a:ext cx="6656033" cy="384721"/>
          </a:xfrm>
        </p:spPr>
        <p:txBody>
          <a:bodyPr/>
          <a:lstStyle/>
          <a:p>
            <a:r>
              <a:rPr lang="en-US" dirty="0"/>
              <a:t>Scatterplot between </a:t>
            </a:r>
            <a:r>
              <a:rPr lang="en-US" dirty="0" err="1"/>
              <a:t>ERsed</a:t>
            </a:r>
            <a:r>
              <a:rPr lang="en-US" dirty="0"/>
              <a:t> and variables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B0C3B-3A7D-3848-B824-737E096AF391}" type="datetime4">
              <a:rPr lang="en-US" smtClean="0"/>
              <a:t>July 26, 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5DBE7-0ACF-E348-BBE2-A615BCE1D797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2DC71D4-26B6-43C3-9A50-02CD53FDDB6A}"/>
              </a:ext>
            </a:extLst>
          </p:cNvPr>
          <p:cNvSpPr/>
          <p:nvPr/>
        </p:nvSpPr>
        <p:spPr>
          <a:xfrm>
            <a:off x="0" y="1025545"/>
            <a:ext cx="916093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Bef>
                <a:spcPct val="20000"/>
              </a:spcBef>
              <a:buSzPct val="100000"/>
              <a:buBlip>
                <a:blip r:embed="rId3"/>
              </a:buBlip>
            </a:pPr>
            <a:endParaRPr lang="en-US" sz="2000" dirty="0">
              <a:solidFill>
                <a:prstClr val="black"/>
              </a:solidFill>
              <a:latin typeface="Arial"/>
              <a:cs typeface="Arial"/>
            </a:endParaRPr>
          </a:p>
          <a:p>
            <a:pPr marL="342900" lvl="0" indent="-342900">
              <a:spcBef>
                <a:spcPct val="20000"/>
              </a:spcBef>
              <a:buSzPct val="100000"/>
              <a:buBlip>
                <a:blip r:embed="rId3"/>
              </a:buBlip>
            </a:pPr>
            <a:endParaRPr lang="en-US" sz="20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pic>
        <p:nvPicPr>
          <p:cNvPr id="7" name="Picture 6" descr="Chart, line chart, scatter chart&#10;&#10;Description automatically generated">
            <a:extLst>
              <a:ext uri="{FF2B5EF4-FFF2-40B4-BE49-F238E27FC236}">
                <a16:creationId xmlns:a16="http://schemas.microsoft.com/office/drawing/2014/main" id="{41D15B15-FA74-60E7-280A-CFC74FE437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662" y="1025545"/>
            <a:ext cx="4114800" cy="2743200"/>
          </a:xfrm>
          <a:prstGeom prst="rect">
            <a:avLst/>
          </a:prstGeom>
        </p:spPr>
      </p:pic>
      <p:pic>
        <p:nvPicPr>
          <p:cNvPr id="13" name="Picture 12" descr="Chart, scatter chart&#10;&#10;Description automatically generated">
            <a:extLst>
              <a:ext uri="{FF2B5EF4-FFF2-40B4-BE49-F238E27FC236}">
                <a16:creationId xmlns:a16="http://schemas.microsoft.com/office/drawing/2014/main" id="{E4A29FDA-AC44-4097-1F61-8F0412E342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6124" y="1025545"/>
            <a:ext cx="4114800" cy="2743200"/>
          </a:xfrm>
          <a:prstGeom prst="rect">
            <a:avLst/>
          </a:prstGeom>
        </p:spPr>
      </p:pic>
      <p:pic>
        <p:nvPicPr>
          <p:cNvPr id="19" name="Picture 18" descr="Chart, scatter chart&#10;&#10;Description automatically generated">
            <a:extLst>
              <a:ext uri="{FF2B5EF4-FFF2-40B4-BE49-F238E27FC236}">
                <a16:creationId xmlns:a16="http://schemas.microsoft.com/office/drawing/2014/main" id="{3B32A6DF-2A93-1F09-3EAD-F8E496E462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662" y="3867992"/>
            <a:ext cx="41148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8160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884" y="246808"/>
            <a:ext cx="6656033" cy="384721"/>
          </a:xfrm>
        </p:spPr>
        <p:txBody>
          <a:bodyPr/>
          <a:lstStyle/>
          <a:p>
            <a:r>
              <a:rPr lang="en-US" dirty="0"/>
              <a:t>Scatterplot between </a:t>
            </a:r>
            <a:r>
              <a:rPr lang="en-US" dirty="0" err="1"/>
              <a:t>ERsed</a:t>
            </a:r>
            <a:r>
              <a:rPr lang="en-US" dirty="0"/>
              <a:t> and variables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B0C3B-3A7D-3848-B824-737E096AF391}" type="datetime4">
              <a:rPr lang="en-US" smtClean="0"/>
              <a:t>July 26, 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5DBE7-0ACF-E348-BBE2-A615BCE1D797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2DC71D4-26B6-43C3-9A50-02CD53FDDB6A}"/>
              </a:ext>
            </a:extLst>
          </p:cNvPr>
          <p:cNvSpPr/>
          <p:nvPr/>
        </p:nvSpPr>
        <p:spPr>
          <a:xfrm>
            <a:off x="0" y="1025545"/>
            <a:ext cx="916093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Bef>
                <a:spcPct val="20000"/>
              </a:spcBef>
              <a:buSzPct val="100000"/>
              <a:buBlip>
                <a:blip r:embed="rId3"/>
              </a:buBlip>
            </a:pPr>
            <a:endParaRPr lang="en-US" sz="2000" dirty="0">
              <a:solidFill>
                <a:prstClr val="black"/>
              </a:solidFill>
              <a:latin typeface="Arial"/>
              <a:cs typeface="Arial"/>
            </a:endParaRPr>
          </a:p>
          <a:p>
            <a:pPr marL="342900" lvl="0" indent="-342900">
              <a:spcBef>
                <a:spcPct val="20000"/>
              </a:spcBef>
              <a:buSzPct val="100000"/>
              <a:buBlip>
                <a:blip r:embed="rId3"/>
              </a:buBlip>
            </a:pPr>
            <a:endParaRPr lang="en-US" sz="20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399B1E8A-66F7-CB52-B2C4-13A5A55384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104435"/>
            <a:ext cx="4114801" cy="2743200"/>
          </a:xfrm>
          <a:prstGeom prst="rect">
            <a:avLst/>
          </a:prstGeom>
        </p:spPr>
      </p:pic>
      <p:pic>
        <p:nvPicPr>
          <p:cNvPr id="15" name="Picture 14" descr="Chart, scatter chart&#10;&#10;Description automatically generated">
            <a:extLst>
              <a:ext uri="{FF2B5EF4-FFF2-40B4-BE49-F238E27FC236}">
                <a16:creationId xmlns:a16="http://schemas.microsoft.com/office/drawing/2014/main" id="{09CC0331-7627-0092-EF37-77D27D7E13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9543" y="1137173"/>
            <a:ext cx="3892665" cy="2595110"/>
          </a:xfrm>
          <a:prstGeom prst="rect">
            <a:avLst/>
          </a:prstGeom>
        </p:spPr>
      </p:pic>
      <p:pic>
        <p:nvPicPr>
          <p:cNvPr id="18" name="Picture 17" descr="Chart, scatter chart&#10;&#10;Description automatically generated">
            <a:extLst>
              <a:ext uri="{FF2B5EF4-FFF2-40B4-BE49-F238E27FC236}">
                <a16:creationId xmlns:a16="http://schemas.microsoft.com/office/drawing/2014/main" id="{EC654679-3E08-8C32-927F-2B5265731A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3867992"/>
            <a:ext cx="3615655" cy="2410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9732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884" y="246808"/>
            <a:ext cx="6656033" cy="384721"/>
          </a:xfrm>
        </p:spPr>
        <p:txBody>
          <a:bodyPr/>
          <a:lstStyle/>
          <a:p>
            <a:r>
              <a:rPr lang="en-US" dirty="0"/>
              <a:t>Forward selection -</a:t>
            </a:r>
            <a:r>
              <a:rPr lang="en-US" dirty="0" err="1"/>
              <a:t>ERsed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B0C3B-3A7D-3848-B824-737E096AF391}" type="datetime4">
              <a:rPr lang="en-US" smtClean="0"/>
              <a:t>July 26, 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5DBE7-0ACF-E348-BBE2-A615BCE1D797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2DC71D4-26B6-43C3-9A50-02CD53FDDB6A}"/>
              </a:ext>
            </a:extLst>
          </p:cNvPr>
          <p:cNvSpPr/>
          <p:nvPr/>
        </p:nvSpPr>
        <p:spPr>
          <a:xfrm>
            <a:off x="0" y="1025545"/>
            <a:ext cx="916093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Bef>
                <a:spcPct val="20000"/>
              </a:spcBef>
              <a:buSzPct val="100000"/>
              <a:buBlip>
                <a:blip r:embed="rId3"/>
              </a:buBlip>
            </a:pPr>
            <a:endParaRPr lang="en-US" sz="2000" dirty="0">
              <a:solidFill>
                <a:prstClr val="black"/>
              </a:solidFill>
              <a:latin typeface="Arial"/>
              <a:cs typeface="Arial"/>
            </a:endParaRPr>
          </a:p>
          <a:p>
            <a:pPr marL="342900" lvl="0" indent="-342900">
              <a:spcBef>
                <a:spcPct val="20000"/>
              </a:spcBef>
              <a:buSzPct val="100000"/>
              <a:buBlip>
                <a:blip r:embed="rId3"/>
              </a:buBlip>
            </a:pPr>
            <a:endParaRPr lang="en-US" sz="20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4D9A1C9-21CE-463D-BB35-F6C7EDF9A2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9177" y="1025545"/>
            <a:ext cx="8425645" cy="16935662"/>
          </a:xfrm>
        </p:spPr>
        <p:txBody>
          <a:bodyPr/>
          <a:lstStyle/>
          <a:p>
            <a:pPr>
              <a:lnSpc>
                <a:spcPts val="2400"/>
              </a:lnSpc>
            </a:pPr>
            <a:r>
              <a:rPr lang="en-US" sz="1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Forward stepwise-selected variables (variables to keep in model):</a:t>
            </a: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Summary statistics for the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lm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model fitted using the selected variables(i.e., Slope,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streamorde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Mean_Depth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HOBO_Temp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>
              <a:lnSpc>
                <a:spcPts val="2400"/>
              </a:lnSpc>
            </a:pPr>
            <a:endParaRPr lang="en-US" sz="18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ts val="2400"/>
              </a:lnSpc>
              <a:buNone/>
            </a:pP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ts val="2400"/>
              </a:lnSpc>
              <a:buNone/>
            </a:pPr>
            <a:endParaRPr lang="en-US" sz="18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ts val="2400"/>
              </a:lnSpc>
              <a:buNone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1800" dirty="0">
              <a:effectLst/>
              <a:latin typeface="Times New Roman" panose="02020603050405020304" pitchFamily="18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ts val="2400"/>
              </a:lnSpc>
              <a:buNone/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ts val="2400"/>
              </a:lnSpc>
            </a:pPr>
            <a:endParaRPr lang="en-US" dirty="0">
              <a:solidFill>
                <a:srgbClr val="24292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>
              <a:lnSpc>
                <a:spcPts val="2400"/>
              </a:lnSpc>
            </a:pPr>
            <a:endParaRPr lang="en-US" sz="1800" dirty="0">
              <a:solidFill>
                <a:srgbClr val="24292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2" indent="0">
              <a:lnSpc>
                <a:spcPts val="2400"/>
              </a:lnSpc>
              <a:buNone/>
            </a:pPr>
            <a:endParaRPr lang="en-US" sz="1800" dirty="0">
              <a:solidFill>
                <a:srgbClr val="24292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ts val="2400"/>
              </a:lnSpc>
            </a:pPr>
            <a:endParaRPr lang="en-US" dirty="0">
              <a:solidFill>
                <a:srgbClr val="24292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lnSpc>
                <a:spcPts val="2400"/>
              </a:lnSpc>
              <a:buNone/>
            </a:pPr>
            <a:endParaRPr lang="en-US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F3D035E-F344-9F6B-F720-15A95CB68C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5668" y="1341830"/>
            <a:ext cx="5237532" cy="113636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DC7AA66-3BC6-BB4D-1204-5F15FA7831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32485" y="3045284"/>
            <a:ext cx="5237533" cy="3287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0385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884" y="246808"/>
            <a:ext cx="6656033" cy="384721"/>
          </a:xfrm>
        </p:spPr>
        <p:txBody>
          <a:bodyPr/>
          <a:lstStyle/>
          <a:p>
            <a:r>
              <a:rPr lang="en-US" dirty="0"/>
              <a:t>Backward selection - </a:t>
            </a:r>
            <a:r>
              <a:rPr lang="en-US" dirty="0" err="1"/>
              <a:t>ERsed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B0C3B-3A7D-3848-B824-737E096AF391}" type="datetime4">
              <a:rPr lang="en-US" smtClean="0"/>
              <a:t>July 26, 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5DBE7-0ACF-E348-BBE2-A615BCE1D797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2DC71D4-26B6-43C3-9A50-02CD53FDDB6A}"/>
              </a:ext>
            </a:extLst>
          </p:cNvPr>
          <p:cNvSpPr/>
          <p:nvPr/>
        </p:nvSpPr>
        <p:spPr>
          <a:xfrm>
            <a:off x="0" y="1025545"/>
            <a:ext cx="916093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Bef>
                <a:spcPct val="20000"/>
              </a:spcBef>
              <a:buSzPct val="100000"/>
              <a:buBlip>
                <a:blip r:embed="rId3"/>
              </a:buBlip>
            </a:pPr>
            <a:endParaRPr lang="en-US" sz="2000" dirty="0">
              <a:solidFill>
                <a:prstClr val="black"/>
              </a:solidFill>
              <a:latin typeface="Arial"/>
              <a:cs typeface="Arial"/>
            </a:endParaRPr>
          </a:p>
          <a:p>
            <a:pPr marL="342900" lvl="0" indent="-342900">
              <a:spcBef>
                <a:spcPct val="20000"/>
              </a:spcBef>
              <a:buSzPct val="100000"/>
              <a:buBlip>
                <a:blip r:embed="rId3"/>
              </a:buBlip>
            </a:pPr>
            <a:endParaRPr lang="en-US" sz="20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4D9A1C9-21CE-463D-BB35-F6C7EDF9A2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1121" y="1025545"/>
            <a:ext cx="8801758" cy="17298838"/>
          </a:xfrm>
        </p:spPr>
        <p:txBody>
          <a:bodyPr/>
          <a:lstStyle/>
          <a:p>
            <a:pPr>
              <a:lnSpc>
                <a:spcPts val="2400"/>
              </a:lnSpc>
            </a:pPr>
            <a:r>
              <a:rPr lang="en-US" sz="1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Backward stepwise-selected variables (variables to remove in model):</a:t>
            </a: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ts val="2400"/>
              </a:lnSpc>
              <a:buNone/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Summary statistics for the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lm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model fitted using the selected variables(i.e.,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HOBO_Temp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Mean_Depth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AridityWs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PctMxFst2019Ws,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hz_annual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streamorde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>
              <a:lnSpc>
                <a:spcPts val="2400"/>
              </a:lnSpc>
            </a:pPr>
            <a:endParaRPr lang="en-US" sz="18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ts val="2400"/>
              </a:lnSpc>
              <a:buNone/>
            </a:pPr>
            <a:endParaRPr lang="en-US" sz="18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ts val="2400"/>
              </a:lnSpc>
              <a:buNone/>
            </a:pP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ts val="2400"/>
              </a:lnSpc>
              <a:buNone/>
            </a:pPr>
            <a:endParaRPr lang="en-US" sz="18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ts val="2400"/>
              </a:lnSpc>
              <a:buNone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1800" dirty="0">
              <a:effectLst/>
              <a:latin typeface="Times New Roman" panose="02020603050405020304" pitchFamily="18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ts val="2400"/>
              </a:lnSpc>
              <a:buNone/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ts val="2400"/>
              </a:lnSpc>
            </a:pPr>
            <a:endParaRPr lang="en-US" dirty="0">
              <a:solidFill>
                <a:srgbClr val="24292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>
              <a:lnSpc>
                <a:spcPts val="2400"/>
              </a:lnSpc>
            </a:pPr>
            <a:endParaRPr lang="en-US" sz="1800" dirty="0">
              <a:solidFill>
                <a:srgbClr val="24292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2" indent="0">
              <a:lnSpc>
                <a:spcPts val="2400"/>
              </a:lnSpc>
              <a:buNone/>
            </a:pPr>
            <a:endParaRPr lang="en-US" sz="1800" dirty="0">
              <a:solidFill>
                <a:srgbClr val="24292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ts val="2400"/>
              </a:lnSpc>
            </a:pPr>
            <a:endParaRPr lang="en-US" dirty="0">
              <a:solidFill>
                <a:srgbClr val="24292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lnSpc>
                <a:spcPts val="2400"/>
              </a:lnSpc>
              <a:buNone/>
            </a:pPr>
            <a:endParaRPr lang="en-US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D4F2D6A-83C2-38D2-B7A9-338B72C953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7792" y="1371162"/>
            <a:ext cx="4885408" cy="148954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EC24E84-3A52-D29F-E028-4CF03E1FE0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37862" y="3499547"/>
            <a:ext cx="4215338" cy="2770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8413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884" y="246808"/>
            <a:ext cx="6656033" cy="384721"/>
          </a:xfrm>
        </p:spPr>
        <p:txBody>
          <a:bodyPr/>
          <a:lstStyle/>
          <a:p>
            <a:r>
              <a:rPr lang="en-US" dirty="0"/>
              <a:t>Random Forest(RF) - </a:t>
            </a:r>
            <a:r>
              <a:rPr lang="en-US" dirty="0" err="1"/>
              <a:t>ERsed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B0C3B-3A7D-3848-B824-737E096AF391}" type="datetime4">
              <a:rPr lang="en-US" smtClean="0"/>
              <a:t>July 26, 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5DBE7-0ACF-E348-BBE2-A615BCE1D797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2DC71D4-26B6-43C3-9A50-02CD53FDDB6A}"/>
              </a:ext>
            </a:extLst>
          </p:cNvPr>
          <p:cNvSpPr/>
          <p:nvPr/>
        </p:nvSpPr>
        <p:spPr>
          <a:xfrm>
            <a:off x="0" y="1025545"/>
            <a:ext cx="916093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Bef>
                <a:spcPct val="20000"/>
              </a:spcBef>
              <a:buSzPct val="100000"/>
              <a:buBlip>
                <a:blip r:embed="rId3"/>
              </a:buBlip>
            </a:pPr>
            <a:endParaRPr lang="en-US" sz="2000" dirty="0">
              <a:solidFill>
                <a:prstClr val="black"/>
              </a:solidFill>
              <a:latin typeface="Arial"/>
              <a:cs typeface="Arial"/>
            </a:endParaRPr>
          </a:p>
          <a:p>
            <a:pPr marL="342900" lvl="0" indent="-342900">
              <a:spcBef>
                <a:spcPct val="20000"/>
              </a:spcBef>
              <a:buSzPct val="100000"/>
              <a:buBlip>
                <a:blip r:embed="rId3"/>
              </a:buBlip>
            </a:pPr>
            <a:endParaRPr lang="en-US" sz="20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4D9A1C9-21CE-463D-BB35-F6C7EDF9A2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9177" y="1025545"/>
            <a:ext cx="8425645" cy="16991062"/>
          </a:xfrm>
        </p:spPr>
        <p:txBody>
          <a:bodyPr/>
          <a:lstStyle/>
          <a:p>
            <a:pPr>
              <a:lnSpc>
                <a:spcPts val="2400"/>
              </a:lnSpc>
            </a:pPr>
            <a:r>
              <a:rPr lang="en-US" sz="1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RF was built using the original input variables without log transform (100 trees )</a:t>
            </a:r>
          </a:p>
          <a:p>
            <a:pPr>
              <a:lnSpc>
                <a:spcPts val="2400"/>
              </a:lnSpc>
            </a:pPr>
            <a:r>
              <a:rPr lang="en-US" sz="1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R2 of the built RF model is about 50%</a:t>
            </a:r>
          </a:p>
          <a:p>
            <a:pPr>
              <a:lnSpc>
                <a:spcPts val="2400"/>
              </a:lnSpc>
            </a:pPr>
            <a:r>
              <a:rPr lang="en-US" sz="1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Variable importance ranking</a:t>
            </a: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ts val="2400"/>
              </a:lnSpc>
              <a:buNone/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ts val="2400"/>
              </a:lnSpc>
              <a:buNone/>
            </a:pPr>
            <a:endParaRPr lang="en-US" sz="18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ts val="2400"/>
              </a:lnSpc>
              <a:buNone/>
            </a:pP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ts val="2400"/>
              </a:lnSpc>
              <a:buNone/>
            </a:pPr>
            <a:endParaRPr lang="en-US" sz="18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ts val="2400"/>
              </a:lnSpc>
              <a:buNone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1800" dirty="0">
              <a:effectLst/>
              <a:latin typeface="Times New Roman" panose="02020603050405020304" pitchFamily="18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ts val="2400"/>
              </a:lnSpc>
              <a:buNone/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ts val="2400"/>
              </a:lnSpc>
            </a:pPr>
            <a:endParaRPr lang="en-US" dirty="0">
              <a:solidFill>
                <a:srgbClr val="24292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>
              <a:lnSpc>
                <a:spcPts val="2400"/>
              </a:lnSpc>
            </a:pPr>
            <a:endParaRPr lang="en-US" sz="1800" dirty="0">
              <a:solidFill>
                <a:srgbClr val="24292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2" indent="0">
              <a:lnSpc>
                <a:spcPts val="2400"/>
              </a:lnSpc>
              <a:buNone/>
            </a:pPr>
            <a:endParaRPr lang="en-US" sz="1800" dirty="0">
              <a:solidFill>
                <a:srgbClr val="24292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ts val="2400"/>
              </a:lnSpc>
            </a:pPr>
            <a:endParaRPr lang="en-US" dirty="0">
              <a:solidFill>
                <a:srgbClr val="24292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lnSpc>
                <a:spcPts val="2400"/>
              </a:lnSpc>
              <a:buNone/>
            </a:pPr>
            <a:endParaRPr lang="en-US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 descr="Chart&#10;&#10;Description automatically generated">
            <a:extLst>
              <a:ext uri="{FF2B5EF4-FFF2-40B4-BE49-F238E27FC236}">
                <a16:creationId xmlns:a16="http://schemas.microsoft.com/office/drawing/2014/main" id="{AF71F0E2-78A9-9FD2-5183-55888DE631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1855" y="2169722"/>
            <a:ext cx="5783862" cy="4337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319072"/>
      </p:ext>
    </p:extLst>
  </p:cSld>
  <p:clrMapOvr>
    <a:masterClrMapping/>
  </p:clrMapOvr>
</p:sld>
</file>

<file path=ppt/theme/theme1.xml><?xml version="1.0" encoding="utf-8"?>
<a:theme xmlns:a="http://schemas.openxmlformats.org/drawingml/2006/main" name="PNNL Platinum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PNNL Silver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PNNL Whit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PNNL_PowerPoint_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PNNL_Presentation_Templa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PNNL_Presentation_Template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NNL_Presentation_Template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NNL_Presentation_Template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NNL_Presentation_Template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NNL_Presentation_Templat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NNL_Presentation_Templat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NNL_Presentation_Templat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NNL_Presentation_Template 8">
        <a:dk1>
          <a:srgbClr val="000000"/>
        </a:dk1>
        <a:lt1>
          <a:srgbClr val="FFFFFF"/>
        </a:lt1>
        <a:dk2>
          <a:srgbClr val="000000"/>
        </a:dk2>
        <a:lt2>
          <a:srgbClr val="000000"/>
        </a:lt2>
        <a:accent1>
          <a:srgbClr val="000099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AAAACA"/>
        </a:accent5>
        <a:accent6>
          <a:srgbClr val="E7B900"/>
        </a:accent6>
        <a:hlink>
          <a:srgbClr val="CC3300"/>
        </a:hlink>
        <a:folHlink>
          <a:srgbClr val="80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NNL_Presentation_Template 9">
        <a:dk1>
          <a:srgbClr val="000000"/>
        </a:dk1>
        <a:lt1>
          <a:srgbClr val="FFFFFF"/>
        </a:lt1>
        <a:dk2>
          <a:srgbClr val="000000"/>
        </a:dk2>
        <a:lt2>
          <a:srgbClr val="4D4D4D"/>
        </a:lt2>
        <a:accent1>
          <a:srgbClr val="000099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AAAACA"/>
        </a:accent5>
        <a:accent6>
          <a:srgbClr val="E7B900"/>
        </a:accent6>
        <a:hlink>
          <a:srgbClr val="006600"/>
        </a:hlink>
        <a:folHlink>
          <a:srgbClr val="CC33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NNL_Presentation_Template 10">
        <a:dk1>
          <a:srgbClr val="000000"/>
        </a:dk1>
        <a:lt1>
          <a:srgbClr val="FFFFFF"/>
        </a:lt1>
        <a:dk2>
          <a:srgbClr val="000000"/>
        </a:dk2>
        <a:lt2>
          <a:srgbClr val="4D4D4D"/>
        </a:lt2>
        <a:accent1>
          <a:srgbClr val="336699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ADB8CA"/>
        </a:accent5>
        <a:accent6>
          <a:srgbClr val="E7B900"/>
        </a:accent6>
        <a:hlink>
          <a:srgbClr val="008080"/>
        </a:hlink>
        <a:folHlink>
          <a:srgbClr val="9900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NNL_Presentation_Template 11">
        <a:dk1>
          <a:srgbClr val="000000"/>
        </a:dk1>
        <a:lt1>
          <a:srgbClr val="FFFFFF"/>
        </a:lt1>
        <a:dk2>
          <a:srgbClr val="CB7023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iso_white_cover[1]">
  <a:themeElements>
    <a:clrScheme name="iso colors">
      <a:dk1>
        <a:srgbClr val="595959"/>
      </a:dk1>
      <a:lt1>
        <a:srgbClr val="FFFFFF"/>
      </a:lt1>
      <a:dk2>
        <a:srgbClr val="11479D"/>
      </a:dk2>
      <a:lt2>
        <a:srgbClr val="9B8F83"/>
      </a:lt2>
      <a:accent1>
        <a:srgbClr val="0082CF"/>
      </a:accent1>
      <a:accent2>
        <a:srgbClr val="E7251A"/>
      </a:accent2>
      <a:accent3>
        <a:srgbClr val="73B532"/>
      </a:accent3>
      <a:accent4>
        <a:srgbClr val="6159A6"/>
      </a:accent4>
      <a:accent5>
        <a:srgbClr val="F5943C"/>
      </a:accent5>
      <a:accent6>
        <a:srgbClr val="F9AF1C"/>
      </a:accent6>
      <a:hlink>
        <a:srgbClr val="11479D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PNNL_PowerPoint_Template</Template>
  <TotalTime>309166</TotalTime>
  <Words>300</Words>
  <Application>Microsoft Office PowerPoint</Application>
  <PresentationFormat>On-screen Show (4:3)</PresentationFormat>
  <Paragraphs>196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10</vt:i4>
      </vt:variant>
    </vt:vector>
  </HeadingPairs>
  <TitlesOfParts>
    <vt:vector size="19" baseType="lpstr">
      <vt:lpstr>-apple-system</vt:lpstr>
      <vt:lpstr>Arial</vt:lpstr>
      <vt:lpstr>Calibri</vt:lpstr>
      <vt:lpstr>Times New Roman</vt:lpstr>
      <vt:lpstr>PNNL Platinum Theme</vt:lpstr>
      <vt:lpstr>PNNL Silver Theme</vt:lpstr>
      <vt:lpstr>PNNL White Theme</vt:lpstr>
      <vt:lpstr>PNNL_PowerPoint_Template</vt:lpstr>
      <vt:lpstr>iso_white_cover[1]</vt:lpstr>
      <vt:lpstr>ERsed Respiration data- 2022</vt:lpstr>
      <vt:lpstr>Scatterplot between ERsed and variables</vt:lpstr>
      <vt:lpstr>Scatterplot between ERsed and variables</vt:lpstr>
      <vt:lpstr>Scatterplot between ERsed and variables</vt:lpstr>
      <vt:lpstr>Scatterplot between ERsed and variables</vt:lpstr>
      <vt:lpstr>Scatterplot between ERsed and variables</vt:lpstr>
      <vt:lpstr>Forward selection -ERsed</vt:lpstr>
      <vt:lpstr>Backward selection - ERsed</vt:lpstr>
      <vt:lpstr>Random Forest(RF) - ERsed</vt:lpstr>
      <vt:lpstr>Density plot</vt:lpstr>
    </vt:vector>
  </TitlesOfParts>
  <Company>PNNL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Add title</dc:title>
  <dc:creator>Pavel Etingov</dc:creator>
  <cp:lastModifiedBy>Lin, Xinming</cp:lastModifiedBy>
  <cp:revision>883</cp:revision>
  <cp:lastPrinted>2014-09-04T16:56:26Z</cp:lastPrinted>
  <dcterms:created xsi:type="dcterms:W3CDTF">2012-03-12T16:25:27Z</dcterms:created>
  <dcterms:modified xsi:type="dcterms:W3CDTF">2023-07-26T17:32:16Z</dcterms:modified>
</cp:coreProperties>
</file>